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35"/>
  </p:notesMasterIdLst>
  <p:sldIdLst>
    <p:sldId id="256" r:id="rId5"/>
    <p:sldId id="313" r:id="rId6"/>
    <p:sldId id="279" r:id="rId7"/>
    <p:sldId id="318" r:id="rId8"/>
    <p:sldId id="287" r:id="rId9"/>
    <p:sldId id="319" r:id="rId10"/>
    <p:sldId id="320" r:id="rId11"/>
    <p:sldId id="286" r:id="rId12"/>
    <p:sldId id="321" r:id="rId13"/>
    <p:sldId id="310" r:id="rId14"/>
    <p:sldId id="316" r:id="rId15"/>
    <p:sldId id="309" r:id="rId16"/>
    <p:sldId id="258" r:id="rId17"/>
    <p:sldId id="260" r:id="rId18"/>
    <p:sldId id="322" r:id="rId19"/>
    <p:sldId id="324" r:id="rId20"/>
    <p:sldId id="323" r:id="rId21"/>
    <p:sldId id="326" r:id="rId22"/>
    <p:sldId id="325" r:id="rId23"/>
    <p:sldId id="280" r:id="rId24"/>
    <p:sldId id="282" r:id="rId25"/>
    <p:sldId id="307" r:id="rId26"/>
    <p:sldId id="283" r:id="rId27"/>
    <p:sldId id="308" r:id="rId28"/>
    <p:sldId id="284" r:id="rId29"/>
    <p:sldId id="314" r:id="rId30"/>
    <p:sldId id="315" r:id="rId31"/>
    <p:sldId id="311" r:id="rId32"/>
    <p:sldId id="312" r:id="rId33"/>
    <p:sldId id="317" r:id="rId34"/>
  </p:sldIdLst>
  <p:sldSz cx="12192000" cy="6858000"/>
  <p:notesSz cx="6858000" cy="9144000"/>
  <p:custDataLst>
    <p:tags r:id="rId3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78395F-BE17-40C0-8305-C922920FAAFE}" v="351" dt="2023-12-01T18:33:52.3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5" d="100"/>
          <a:sy n="55" d="100"/>
        </p:scale>
        <p:origin x="516" y="4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heme" Target="theme/theme1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microsoft.com/office/2015/10/relationships/revisionInfo" Target="revisionInfo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gs" Target="tags/tag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2378395F-BE17-40C0-8305-C922920FAAFE}"/>
    <pc:docChg chg="undo custSel addSld delSld modSld">
      <pc:chgData name="Danny Young" userId="cb0f4ce2-eb4f-479e-8e8f-3beb257e632f" providerId="ADAL" clId="{2378395F-BE17-40C0-8305-C922920FAAFE}" dt="2023-12-01T18:33:53.363" v="1225" actId="1038"/>
      <pc:docMkLst>
        <pc:docMk/>
      </pc:docMkLst>
      <pc:sldChg chg="modSp mod">
        <pc:chgData name="Danny Young" userId="cb0f4ce2-eb4f-479e-8e8f-3beb257e632f" providerId="ADAL" clId="{2378395F-BE17-40C0-8305-C922920FAAFE}" dt="2023-12-01T18:10:15.057" v="55" actId="1076"/>
        <pc:sldMkLst>
          <pc:docMk/>
          <pc:sldMk cId="3542243080" sldId="280"/>
        </pc:sldMkLst>
        <pc:grpChg chg="mod">
          <ac:chgData name="Danny Young" userId="cb0f4ce2-eb4f-479e-8e8f-3beb257e632f" providerId="ADAL" clId="{2378395F-BE17-40C0-8305-C922920FAAFE}" dt="2023-12-01T18:10:15.057" v="55" actId="1076"/>
          <ac:grpSpMkLst>
            <pc:docMk/>
            <pc:sldMk cId="3542243080" sldId="280"/>
            <ac:grpSpMk id="2" creationId="{00000000-0000-0000-0000-000000000000}"/>
          </ac:grpSpMkLst>
        </pc:grpChg>
        <pc:grpChg chg="mod">
          <ac:chgData name="Danny Young" userId="cb0f4ce2-eb4f-479e-8e8f-3beb257e632f" providerId="ADAL" clId="{2378395F-BE17-40C0-8305-C922920FAAFE}" dt="2023-12-01T18:10:15.057" v="55" actId="1076"/>
          <ac:grpSpMkLst>
            <pc:docMk/>
            <pc:sldMk cId="3542243080" sldId="280"/>
            <ac:grpSpMk id="3" creationId="{00000000-0000-0000-0000-000000000000}"/>
          </ac:grpSpMkLst>
        </pc:grpChg>
      </pc:sldChg>
      <pc:sldChg chg="addSp modSp mod modAnim">
        <pc:chgData name="Danny Young" userId="cb0f4ce2-eb4f-479e-8e8f-3beb257e632f" providerId="ADAL" clId="{2378395F-BE17-40C0-8305-C922920FAAFE}" dt="2023-12-01T18:27:06.162" v="740" actId="1076"/>
        <pc:sldMkLst>
          <pc:docMk/>
          <pc:sldMk cId="1189738884" sldId="284"/>
        </pc:sldMkLst>
        <pc:spChg chg="add mod">
          <ac:chgData name="Danny Young" userId="cb0f4ce2-eb4f-479e-8e8f-3beb257e632f" providerId="ADAL" clId="{2378395F-BE17-40C0-8305-C922920FAAFE}" dt="2023-12-01T18:26:49.126" v="732" actId="1076"/>
          <ac:spMkLst>
            <pc:docMk/>
            <pc:sldMk cId="1189738884" sldId="284"/>
            <ac:spMk id="6" creationId="{F52E5A41-E640-9C37-F813-6BE5AFFBB22A}"/>
          </ac:spMkLst>
        </pc:spChg>
        <pc:spChg chg="add mod">
          <ac:chgData name="Danny Young" userId="cb0f4ce2-eb4f-479e-8e8f-3beb257e632f" providerId="ADAL" clId="{2378395F-BE17-40C0-8305-C922920FAAFE}" dt="2023-12-01T18:27:06.162" v="740" actId="1076"/>
          <ac:spMkLst>
            <pc:docMk/>
            <pc:sldMk cId="1189738884" sldId="284"/>
            <ac:spMk id="7" creationId="{0022E741-CDEC-D803-20B1-F553A893F38F}"/>
          </ac:spMkLst>
        </pc:spChg>
      </pc:sldChg>
      <pc:sldChg chg="addSp delSp modSp new mod delAnim modAnim">
        <pc:chgData name="Danny Young" userId="cb0f4ce2-eb4f-479e-8e8f-3beb257e632f" providerId="ADAL" clId="{2378395F-BE17-40C0-8305-C922920FAAFE}" dt="2023-12-01T18:31:04.397" v="1039" actId="1076"/>
        <pc:sldMkLst>
          <pc:docMk/>
          <pc:sldMk cId="3722767588" sldId="322"/>
        </pc:sldMkLst>
        <pc:spChg chg="mod">
          <ac:chgData name="Danny Young" userId="cb0f4ce2-eb4f-479e-8e8f-3beb257e632f" providerId="ADAL" clId="{2378395F-BE17-40C0-8305-C922920FAAFE}" dt="2023-12-01T18:09:45.183" v="53" actId="14100"/>
          <ac:spMkLst>
            <pc:docMk/>
            <pc:sldMk cId="3722767588" sldId="322"/>
            <ac:spMk id="2" creationId="{A7B28363-3ED3-0216-1032-3E0CC6526D6D}"/>
          </ac:spMkLst>
        </pc:spChg>
        <pc:spChg chg="del">
          <ac:chgData name="Danny Young" userId="cb0f4ce2-eb4f-479e-8e8f-3beb257e632f" providerId="ADAL" clId="{2378395F-BE17-40C0-8305-C922920FAAFE}" dt="2023-12-01T18:10:23.649" v="57" actId="478"/>
          <ac:spMkLst>
            <pc:docMk/>
            <pc:sldMk cId="3722767588" sldId="322"/>
            <ac:spMk id="3" creationId="{C0501B1A-3BAC-B881-2AF4-6F9D9443692A}"/>
          </ac:spMkLst>
        </pc:spChg>
        <pc:spChg chg="add del mod">
          <ac:chgData name="Danny Young" userId="cb0f4ce2-eb4f-479e-8e8f-3beb257e632f" providerId="ADAL" clId="{2378395F-BE17-40C0-8305-C922920FAAFE}" dt="2023-12-01T18:10:27.788" v="59" actId="478"/>
          <ac:spMkLst>
            <pc:docMk/>
            <pc:sldMk cId="3722767588" sldId="322"/>
            <ac:spMk id="13" creationId="{4D653F1C-FE94-104C-467C-03AD16645EA5}"/>
          </ac:spMkLst>
        </pc:spChg>
        <pc:spChg chg="add del mod">
          <ac:chgData name="Danny Young" userId="cb0f4ce2-eb4f-479e-8e8f-3beb257e632f" providerId="ADAL" clId="{2378395F-BE17-40C0-8305-C922920FAAFE}" dt="2023-12-01T18:15:57.480" v="456" actId="478"/>
          <ac:spMkLst>
            <pc:docMk/>
            <pc:sldMk cId="3722767588" sldId="322"/>
            <ac:spMk id="15" creationId="{BD2EDC1C-74F0-CA9C-1930-BF112D2FA55A}"/>
          </ac:spMkLst>
        </pc:spChg>
        <pc:spChg chg="add mod">
          <ac:chgData name="Danny Young" userId="cb0f4ce2-eb4f-479e-8e8f-3beb257e632f" providerId="ADAL" clId="{2378395F-BE17-40C0-8305-C922920FAAFE}" dt="2023-12-01T18:11:49.321" v="247" actId="14100"/>
          <ac:spMkLst>
            <pc:docMk/>
            <pc:sldMk cId="3722767588" sldId="322"/>
            <ac:spMk id="18" creationId="{A73B99E1-2A11-2935-7133-1B6F085FDA0E}"/>
          </ac:spMkLst>
        </pc:spChg>
        <pc:spChg chg="mod">
          <ac:chgData name="Danny Young" userId="cb0f4ce2-eb4f-479e-8e8f-3beb257e632f" providerId="ADAL" clId="{2378395F-BE17-40C0-8305-C922920FAAFE}" dt="2023-12-01T18:13:27.611" v="343"/>
          <ac:spMkLst>
            <pc:docMk/>
            <pc:sldMk cId="3722767588" sldId="322"/>
            <ac:spMk id="20" creationId="{948F017B-E289-4414-95C6-5401E67E8AA3}"/>
          </ac:spMkLst>
        </pc:spChg>
        <pc:spChg chg="add mod">
          <ac:chgData name="Danny Young" userId="cb0f4ce2-eb4f-479e-8e8f-3beb257e632f" providerId="ADAL" clId="{2378395F-BE17-40C0-8305-C922920FAAFE}" dt="2023-12-01T18:13:45.567" v="366" actId="164"/>
          <ac:spMkLst>
            <pc:docMk/>
            <pc:sldMk cId="3722767588" sldId="322"/>
            <ac:spMk id="31" creationId="{C35B5DED-FC30-DA59-D1FA-39B15BF6483B}"/>
          </ac:spMkLst>
        </pc:spChg>
        <pc:spChg chg="add mod">
          <ac:chgData name="Danny Young" userId="cb0f4ce2-eb4f-479e-8e8f-3beb257e632f" providerId="ADAL" clId="{2378395F-BE17-40C0-8305-C922920FAAFE}" dt="2023-12-01T18:14:48.103" v="441" actId="1076"/>
          <ac:spMkLst>
            <pc:docMk/>
            <pc:sldMk cId="3722767588" sldId="322"/>
            <ac:spMk id="38" creationId="{D62C1C43-94CF-6007-054D-0BD80DA65CED}"/>
          </ac:spMkLst>
        </pc:spChg>
        <pc:spChg chg="mod topLvl">
          <ac:chgData name="Danny Young" userId="cb0f4ce2-eb4f-479e-8e8f-3beb257e632f" providerId="ADAL" clId="{2378395F-BE17-40C0-8305-C922920FAAFE}" dt="2023-12-01T18:17:27.837" v="489" actId="164"/>
          <ac:spMkLst>
            <pc:docMk/>
            <pc:sldMk cId="3722767588" sldId="322"/>
            <ac:spMk id="46" creationId="{590D2278-FBDA-D468-DB8E-253C06D0C718}"/>
          </ac:spMkLst>
        </pc:spChg>
        <pc:spChg chg="add mod">
          <ac:chgData name="Danny Young" userId="cb0f4ce2-eb4f-479e-8e8f-3beb257e632f" providerId="ADAL" clId="{2378395F-BE17-40C0-8305-C922920FAAFE}" dt="2023-12-01T18:18:42.565" v="577" actId="1035"/>
          <ac:spMkLst>
            <pc:docMk/>
            <pc:sldMk cId="3722767588" sldId="322"/>
            <ac:spMk id="52" creationId="{1181F174-5ACF-27E3-F3F4-1FDC0BE4F09A}"/>
          </ac:spMkLst>
        </pc:spChg>
        <pc:spChg chg="add mod ord">
          <ac:chgData name="Danny Young" userId="cb0f4ce2-eb4f-479e-8e8f-3beb257e632f" providerId="ADAL" clId="{2378395F-BE17-40C0-8305-C922920FAAFE}" dt="2023-12-01T18:21:09.305" v="646" actId="166"/>
          <ac:spMkLst>
            <pc:docMk/>
            <pc:sldMk cId="3722767588" sldId="322"/>
            <ac:spMk id="57" creationId="{7CAD035F-BF99-EB40-1352-0AA21E4E7828}"/>
          </ac:spMkLst>
        </pc:spChg>
        <pc:spChg chg="add mod">
          <ac:chgData name="Danny Young" userId="cb0f4ce2-eb4f-479e-8e8f-3beb257e632f" providerId="ADAL" clId="{2378395F-BE17-40C0-8305-C922920FAAFE}" dt="2023-12-01T18:31:04.397" v="1039" actId="1076"/>
          <ac:spMkLst>
            <pc:docMk/>
            <pc:sldMk cId="3722767588" sldId="322"/>
            <ac:spMk id="58" creationId="{5F71203F-8057-271F-EBA4-2D685C7F4C58}"/>
          </ac:spMkLst>
        </pc:spChg>
        <pc:spChg chg="mod topLvl">
          <ac:chgData name="Danny Young" userId="cb0f4ce2-eb4f-479e-8e8f-3beb257e632f" providerId="ADAL" clId="{2378395F-BE17-40C0-8305-C922920FAAFE}" dt="2023-12-01T18:23:58.945" v="685" actId="164"/>
          <ac:spMkLst>
            <pc:docMk/>
            <pc:sldMk cId="3722767588" sldId="322"/>
            <ac:spMk id="61" creationId="{69E34A49-BFFC-8DC7-C4C6-8CCC5E3144B7}"/>
          </ac:spMkLst>
        </pc:spChg>
        <pc:spChg chg="add mod">
          <ac:chgData name="Danny Young" userId="cb0f4ce2-eb4f-479e-8e8f-3beb257e632f" providerId="ADAL" clId="{2378395F-BE17-40C0-8305-C922920FAAFE}" dt="2023-12-01T18:24:21.016" v="693" actId="1076"/>
          <ac:spMkLst>
            <pc:docMk/>
            <pc:sldMk cId="3722767588" sldId="322"/>
            <ac:spMk id="64" creationId="{CF0022DF-B608-5F59-E563-C55E499CB206}"/>
          </ac:spMkLst>
        </pc:spChg>
        <pc:spChg chg="add del mod">
          <ac:chgData name="Danny Young" userId="cb0f4ce2-eb4f-479e-8e8f-3beb257e632f" providerId="ADAL" clId="{2378395F-BE17-40C0-8305-C922920FAAFE}" dt="2023-12-01T18:26:31.212" v="730"/>
          <ac:spMkLst>
            <pc:docMk/>
            <pc:sldMk cId="3722767588" sldId="322"/>
            <ac:spMk id="67" creationId="{EE0052D6-C230-4C7F-6021-4FC6586C198F}"/>
          </ac:spMkLst>
        </pc:spChg>
        <pc:spChg chg="add mod">
          <ac:chgData name="Danny Young" userId="cb0f4ce2-eb4f-479e-8e8f-3beb257e632f" providerId="ADAL" clId="{2378395F-BE17-40C0-8305-C922920FAAFE}" dt="2023-12-01T18:27:41.005" v="744" actId="1076"/>
          <ac:spMkLst>
            <pc:docMk/>
            <pc:sldMk cId="3722767588" sldId="322"/>
            <ac:spMk id="68" creationId="{E9DA63C3-AEDC-6B26-AC0B-AFC683B139BF}"/>
          </ac:spMkLst>
        </pc:spChg>
        <pc:spChg chg="add mod">
          <ac:chgData name="Danny Young" userId="cb0f4ce2-eb4f-479e-8e8f-3beb257e632f" providerId="ADAL" clId="{2378395F-BE17-40C0-8305-C922920FAAFE}" dt="2023-12-01T18:27:47.266" v="746" actId="14100"/>
          <ac:spMkLst>
            <pc:docMk/>
            <pc:sldMk cId="3722767588" sldId="322"/>
            <ac:spMk id="69" creationId="{928ADE88-F086-49C9-226D-72FA91845E8C}"/>
          </ac:spMkLst>
        </pc:spChg>
        <pc:spChg chg="add mod">
          <ac:chgData name="Danny Young" userId="cb0f4ce2-eb4f-479e-8e8f-3beb257e632f" providerId="ADAL" clId="{2378395F-BE17-40C0-8305-C922920FAAFE}" dt="2023-12-01T18:28:20.406" v="777" actId="1076"/>
          <ac:spMkLst>
            <pc:docMk/>
            <pc:sldMk cId="3722767588" sldId="322"/>
            <ac:spMk id="71" creationId="{435D8B38-9551-62A7-086D-83091ADD5CCF}"/>
          </ac:spMkLst>
        </pc:spChg>
        <pc:spChg chg="add mod">
          <ac:chgData name="Danny Young" userId="cb0f4ce2-eb4f-479e-8e8f-3beb257e632f" providerId="ADAL" clId="{2378395F-BE17-40C0-8305-C922920FAAFE}" dt="2023-12-01T18:29:35.605" v="873" actId="1076"/>
          <ac:spMkLst>
            <pc:docMk/>
            <pc:sldMk cId="3722767588" sldId="322"/>
            <ac:spMk id="76" creationId="{FC1E5183-B8FD-2C9D-EDA7-48BF08CDA897}"/>
          </ac:spMkLst>
        </pc:spChg>
        <pc:grpChg chg="add mod">
          <ac:chgData name="Danny Young" userId="cb0f4ce2-eb4f-479e-8e8f-3beb257e632f" providerId="ADAL" clId="{2378395F-BE17-40C0-8305-C922920FAAFE}" dt="2023-12-01T18:15:39.560" v="447" actId="1076"/>
          <ac:grpSpMkLst>
            <pc:docMk/>
            <pc:sldMk cId="3722767588" sldId="322"/>
            <ac:grpSpMk id="4" creationId="{7B899126-387B-70CA-5C60-2FA9E2B4FD23}"/>
          </ac:grpSpMkLst>
        </pc:grpChg>
        <pc:grpChg chg="add del mod">
          <ac:chgData name="Danny Young" userId="cb0f4ce2-eb4f-479e-8e8f-3beb257e632f" providerId="ADAL" clId="{2378395F-BE17-40C0-8305-C922920FAAFE}" dt="2023-12-01T18:10:32.430" v="61" actId="478"/>
          <ac:grpSpMkLst>
            <pc:docMk/>
            <pc:sldMk cId="3722767588" sldId="322"/>
            <ac:grpSpMk id="7" creationId="{46202312-8440-8BF8-E3CF-EDD438BAEC1B}"/>
          </ac:grpSpMkLst>
        </pc:grpChg>
        <pc:grpChg chg="add del mod">
          <ac:chgData name="Danny Young" userId="cb0f4ce2-eb4f-479e-8e8f-3beb257e632f" providerId="ADAL" clId="{2378395F-BE17-40C0-8305-C922920FAAFE}" dt="2023-12-01T18:14:15.914" v="373" actId="478"/>
          <ac:grpSpMkLst>
            <pc:docMk/>
            <pc:sldMk cId="3722767588" sldId="322"/>
            <ac:grpSpMk id="19" creationId="{32001F20-B026-B183-4569-04153F01007D}"/>
          </ac:grpSpMkLst>
        </pc:grpChg>
        <pc:grpChg chg="mod">
          <ac:chgData name="Danny Young" userId="cb0f4ce2-eb4f-479e-8e8f-3beb257e632f" providerId="ADAL" clId="{2378395F-BE17-40C0-8305-C922920FAAFE}" dt="2023-12-01T18:13:27.611" v="343"/>
          <ac:grpSpMkLst>
            <pc:docMk/>
            <pc:sldMk cId="3722767588" sldId="322"/>
            <ac:grpSpMk id="25" creationId="{92537DB5-3ACA-14AE-F088-788CA59A121B}"/>
          </ac:grpSpMkLst>
        </pc:grpChg>
        <pc:grpChg chg="add mod">
          <ac:chgData name="Danny Young" userId="cb0f4ce2-eb4f-479e-8e8f-3beb257e632f" providerId="ADAL" clId="{2378395F-BE17-40C0-8305-C922920FAAFE}" dt="2023-12-01T18:15:39.560" v="447" actId="1076"/>
          <ac:grpSpMkLst>
            <pc:docMk/>
            <pc:sldMk cId="3722767588" sldId="322"/>
            <ac:grpSpMk id="34" creationId="{A6930677-72A5-D653-9EA0-05A9A899397E}"/>
          </ac:grpSpMkLst>
        </pc:grpChg>
        <pc:grpChg chg="add del mod">
          <ac:chgData name="Danny Young" userId="cb0f4ce2-eb4f-479e-8e8f-3beb257e632f" providerId="ADAL" clId="{2378395F-BE17-40C0-8305-C922920FAAFE}" dt="2023-12-01T18:17:10.225" v="486" actId="165"/>
          <ac:grpSpMkLst>
            <pc:docMk/>
            <pc:sldMk cId="3722767588" sldId="322"/>
            <ac:grpSpMk id="45" creationId="{F20446DB-DCD6-16B5-FBBA-3F537E1DAD50}"/>
          </ac:grpSpMkLst>
        </pc:grpChg>
        <pc:grpChg chg="add mod">
          <ac:chgData name="Danny Young" userId="cb0f4ce2-eb4f-479e-8e8f-3beb257e632f" providerId="ADAL" clId="{2378395F-BE17-40C0-8305-C922920FAAFE}" dt="2023-12-01T18:17:34.607" v="490" actId="1076"/>
          <ac:grpSpMkLst>
            <pc:docMk/>
            <pc:sldMk cId="3722767588" sldId="322"/>
            <ac:grpSpMk id="48" creationId="{F2138828-E25B-D13C-E345-D95D54F80FB5}"/>
          </ac:grpSpMkLst>
        </pc:grpChg>
        <pc:grpChg chg="add del mod">
          <ac:chgData name="Danny Young" userId="cb0f4ce2-eb4f-479e-8e8f-3beb257e632f" providerId="ADAL" clId="{2378395F-BE17-40C0-8305-C922920FAAFE}" dt="2023-12-01T18:23:29.202" v="678" actId="165"/>
          <ac:grpSpMkLst>
            <pc:docMk/>
            <pc:sldMk cId="3722767588" sldId="322"/>
            <ac:grpSpMk id="60" creationId="{7B92883D-A675-39F7-D372-C14A44544EAF}"/>
          </ac:grpSpMkLst>
        </pc:grpChg>
        <pc:grpChg chg="add mod">
          <ac:chgData name="Danny Young" userId="cb0f4ce2-eb4f-479e-8e8f-3beb257e632f" providerId="ADAL" clId="{2378395F-BE17-40C0-8305-C922920FAAFE}" dt="2023-12-01T18:27:43.294" v="745" actId="1076"/>
          <ac:grpSpMkLst>
            <pc:docMk/>
            <pc:sldMk cId="3722767588" sldId="322"/>
            <ac:grpSpMk id="63" creationId="{FA229EA7-E5F7-9123-BDD8-7F4212FFBE5D}"/>
          </ac:grpSpMkLst>
        </pc:grpChg>
        <pc:graphicFrameChg chg="add mod">
          <ac:chgData name="Danny Young" userId="cb0f4ce2-eb4f-479e-8e8f-3beb257e632f" providerId="ADAL" clId="{2378395F-BE17-40C0-8305-C922920FAAFE}" dt="2023-12-01T18:15:39.560" v="447" actId="1076"/>
          <ac:graphicFrameMkLst>
            <pc:docMk/>
            <pc:sldMk cId="3722767588" sldId="322"/>
            <ac:graphicFrameMk id="10" creationId="{88A5135A-78C3-7861-4E22-5D1426E47A75}"/>
          </ac:graphicFrameMkLst>
        </pc:graphicFrameChg>
        <pc:graphicFrameChg chg="add mod">
          <ac:chgData name="Danny Young" userId="cb0f4ce2-eb4f-479e-8e8f-3beb257e632f" providerId="ADAL" clId="{2378395F-BE17-40C0-8305-C922920FAAFE}" dt="2023-12-01T18:16:15.549" v="462" actId="1076"/>
          <ac:graphicFrameMkLst>
            <pc:docMk/>
            <pc:sldMk cId="3722767588" sldId="322"/>
            <ac:graphicFrameMk id="11" creationId="{CE9AE83C-DADE-0641-8128-283879B66121}"/>
          </ac:graphicFrameMkLst>
        </pc:graphicFrameChg>
        <pc:graphicFrameChg chg="add mod">
          <ac:chgData name="Danny Young" userId="cb0f4ce2-eb4f-479e-8e8f-3beb257e632f" providerId="ADAL" clId="{2378395F-BE17-40C0-8305-C922920FAAFE}" dt="2023-12-01T18:15:39.560" v="447" actId="1076"/>
          <ac:graphicFrameMkLst>
            <pc:docMk/>
            <pc:sldMk cId="3722767588" sldId="322"/>
            <ac:graphicFrameMk id="12" creationId="{9EF47537-1E83-979E-64D9-F46A9B012F54}"/>
          </ac:graphicFrameMkLst>
        </pc:graphicFrameChg>
        <pc:graphicFrameChg chg="add del mod">
          <ac:chgData name="Danny Young" userId="cb0f4ce2-eb4f-479e-8e8f-3beb257e632f" providerId="ADAL" clId="{2378395F-BE17-40C0-8305-C922920FAAFE}" dt="2023-12-01T18:10:29.788" v="60" actId="478"/>
          <ac:graphicFrameMkLst>
            <pc:docMk/>
            <pc:sldMk cId="3722767588" sldId="322"/>
            <ac:graphicFrameMk id="14" creationId="{940C39FD-A571-932F-49D2-967BEAB28913}"/>
          </ac:graphicFrameMkLst>
        </pc:graphicFrameChg>
        <pc:graphicFrameChg chg="add del mod">
          <ac:chgData name="Danny Young" userId="cb0f4ce2-eb4f-479e-8e8f-3beb257e632f" providerId="ADAL" clId="{2378395F-BE17-40C0-8305-C922920FAAFE}" dt="2023-12-01T18:15:50.224" v="453" actId="478"/>
          <ac:graphicFrameMkLst>
            <pc:docMk/>
            <pc:sldMk cId="3722767588" sldId="322"/>
            <ac:graphicFrameMk id="16" creationId="{75199E14-3F75-DB6A-91FF-40A75F7B5E4E}"/>
          </ac:graphicFrameMkLst>
        </pc:graphicFrameChg>
        <pc:graphicFrameChg chg="add del mod">
          <ac:chgData name="Danny Young" userId="cb0f4ce2-eb4f-479e-8e8f-3beb257e632f" providerId="ADAL" clId="{2378395F-BE17-40C0-8305-C922920FAAFE}" dt="2023-12-01T18:10:25.327" v="58" actId="478"/>
          <ac:graphicFrameMkLst>
            <pc:docMk/>
            <pc:sldMk cId="3722767588" sldId="322"/>
            <ac:graphicFrameMk id="17" creationId="{F58F6BC0-E85C-EC01-A383-EAB09508CEAE}"/>
          </ac:graphicFrameMkLst>
        </pc:graphicFrameChg>
        <pc:graphicFrameChg chg="mod">
          <ac:chgData name="Danny Young" userId="cb0f4ce2-eb4f-479e-8e8f-3beb257e632f" providerId="ADAL" clId="{2378395F-BE17-40C0-8305-C922920FAAFE}" dt="2023-12-01T18:13:27.611" v="343"/>
          <ac:graphicFrameMkLst>
            <pc:docMk/>
            <pc:sldMk cId="3722767588" sldId="322"/>
            <ac:graphicFrameMk id="22" creationId="{9F157470-739B-CF4C-1269-BBD123355BCF}"/>
          </ac:graphicFrameMkLst>
        </pc:graphicFrameChg>
        <pc:graphicFrameChg chg="mod">
          <ac:chgData name="Danny Young" userId="cb0f4ce2-eb4f-479e-8e8f-3beb257e632f" providerId="ADAL" clId="{2378395F-BE17-40C0-8305-C922920FAAFE}" dt="2023-12-01T18:13:27.611" v="343"/>
          <ac:graphicFrameMkLst>
            <pc:docMk/>
            <pc:sldMk cId="3722767588" sldId="322"/>
            <ac:graphicFrameMk id="23" creationId="{1CC45DC8-5F4A-3E13-AF1B-D2458359E9F9}"/>
          </ac:graphicFrameMkLst>
        </pc:graphicFrameChg>
        <pc:graphicFrameChg chg="mod">
          <ac:chgData name="Danny Young" userId="cb0f4ce2-eb4f-479e-8e8f-3beb257e632f" providerId="ADAL" clId="{2378395F-BE17-40C0-8305-C922920FAAFE}" dt="2023-12-01T18:13:27.611" v="343"/>
          <ac:graphicFrameMkLst>
            <pc:docMk/>
            <pc:sldMk cId="3722767588" sldId="322"/>
            <ac:graphicFrameMk id="24" creationId="{32A7A96B-B92B-CFD4-4B83-A759C09FD5AD}"/>
          </ac:graphicFrameMkLst>
        </pc:graphicFrameChg>
        <pc:graphicFrameChg chg="del mod">
          <ac:chgData name="Danny Young" userId="cb0f4ce2-eb4f-479e-8e8f-3beb257e632f" providerId="ADAL" clId="{2378395F-BE17-40C0-8305-C922920FAAFE}" dt="2023-12-01T18:14:05.922" v="369" actId="21"/>
          <ac:graphicFrameMkLst>
            <pc:docMk/>
            <pc:sldMk cId="3722767588" sldId="322"/>
            <ac:graphicFrameMk id="26" creationId="{0D889271-2ACD-72FB-5560-F89183AD0C9F}"/>
          </ac:graphicFrameMkLst>
        </pc:graphicFrameChg>
        <pc:graphicFrameChg chg="del mod">
          <ac:chgData name="Danny Young" userId="cb0f4ce2-eb4f-479e-8e8f-3beb257e632f" providerId="ADAL" clId="{2378395F-BE17-40C0-8305-C922920FAAFE}" dt="2023-12-01T18:14:05.922" v="369" actId="21"/>
          <ac:graphicFrameMkLst>
            <pc:docMk/>
            <pc:sldMk cId="3722767588" sldId="322"/>
            <ac:graphicFrameMk id="27" creationId="{86DFF78B-B26D-C4E2-C777-81B53BBB81F5}"/>
          </ac:graphicFrameMkLst>
        </pc:graphicFrameChg>
        <pc:graphicFrameChg chg="del mod">
          <ac:chgData name="Danny Young" userId="cb0f4ce2-eb4f-479e-8e8f-3beb257e632f" providerId="ADAL" clId="{2378395F-BE17-40C0-8305-C922920FAAFE}" dt="2023-12-01T18:14:05.922" v="369" actId="21"/>
          <ac:graphicFrameMkLst>
            <pc:docMk/>
            <pc:sldMk cId="3722767588" sldId="322"/>
            <ac:graphicFrameMk id="28" creationId="{724CE62C-DE58-58BB-BDCD-2B8D925D7EAD}"/>
          </ac:graphicFrameMkLst>
        </pc:graphicFrameChg>
        <pc:graphicFrameChg chg="add del mod">
          <ac:chgData name="Danny Young" userId="cb0f4ce2-eb4f-479e-8e8f-3beb257e632f" providerId="ADAL" clId="{2378395F-BE17-40C0-8305-C922920FAAFE}" dt="2023-12-01T18:13:30.750" v="363" actId="21"/>
          <ac:graphicFrameMkLst>
            <pc:docMk/>
            <pc:sldMk cId="3722767588" sldId="322"/>
            <ac:graphicFrameMk id="32" creationId="{A360D7F9-17F1-824A-42FD-8228D97C822A}"/>
          </ac:graphicFrameMkLst>
        </pc:graphicFrameChg>
        <pc:graphicFrameChg chg="add mod">
          <ac:chgData name="Danny Young" userId="cb0f4ce2-eb4f-479e-8e8f-3beb257e632f" providerId="ADAL" clId="{2378395F-BE17-40C0-8305-C922920FAAFE}" dt="2023-12-01T18:13:45.567" v="366" actId="164"/>
          <ac:graphicFrameMkLst>
            <pc:docMk/>
            <pc:sldMk cId="3722767588" sldId="322"/>
            <ac:graphicFrameMk id="33" creationId="{0FD9344F-2ECC-6BF1-8D0F-09D8039C79DD}"/>
          </ac:graphicFrameMkLst>
        </pc:graphicFrameChg>
        <pc:graphicFrameChg chg="add mod">
          <ac:chgData name="Danny Young" userId="cb0f4ce2-eb4f-479e-8e8f-3beb257e632f" providerId="ADAL" clId="{2378395F-BE17-40C0-8305-C922920FAAFE}" dt="2023-12-01T18:15:39.560" v="447" actId="1076"/>
          <ac:graphicFrameMkLst>
            <pc:docMk/>
            <pc:sldMk cId="3722767588" sldId="322"/>
            <ac:graphicFrameMk id="35" creationId="{F78EF8D7-776C-DE85-AA6C-4D7C8F1E9442}"/>
          </ac:graphicFrameMkLst>
        </pc:graphicFrameChg>
        <pc:graphicFrameChg chg="add mod">
          <ac:chgData name="Danny Young" userId="cb0f4ce2-eb4f-479e-8e8f-3beb257e632f" providerId="ADAL" clId="{2378395F-BE17-40C0-8305-C922920FAAFE}" dt="2023-12-01T18:15:39.560" v="447" actId="1076"/>
          <ac:graphicFrameMkLst>
            <pc:docMk/>
            <pc:sldMk cId="3722767588" sldId="322"/>
            <ac:graphicFrameMk id="36" creationId="{41BCAED2-BC20-83A0-0095-96757AE68DD0}"/>
          </ac:graphicFrameMkLst>
        </pc:graphicFrameChg>
        <pc:graphicFrameChg chg="add mod">
          <ac:chgData name="Danny Young" userId="cb0f4ce2-eb4f-479e-8e8f-3beb257e632f" providerId="ADAL" clId="{2378395F-BE17-40C0-8305-C922920FAAFE}" dt="2023-12-01T18:15:39.560" v="447" actId="1076"/>
          <ac:graphicFrameMkLst>
            <pc:docMk/>
            <pc:sldMk cId="3722767588" sldId="322"/>
            <ac:graphicFrameMk id="37" creationId="{C286953D-C5ED-B5A8-9843-998DD2CFDDEC}"/>
          </ac:graphicFrameMkLst>
        </pc:graphicFrameChg>
        <pc:graphicFrameChg chg="add mod">
          <ac:chgData name="Danny Young" userId="cb0f4ce2-eb4f-479e-8e8f-3beb257e632f" providerId="ADAL" clId="{2378395F-BE17-40C0-8305-C922920FAAFE}" dt="2023-12-01T18:15:28.656" v="446" actId="1076"/>
          <ac:graphicFrameMkLst>
            <pc:docMk/>
            <pc:sldMk cId="3722767588" sldId="322"/>
            <ac:graphicFrameMk id="39" creationId="{6DF71681-846B-C22F-0157-DFE8E9655B0F}"/>
          </ac:graphicFrameMkLst>
        </pc:graphicFrameChg>
        <pc:graphicFrameChg chg="add del mod">
          <ac:chgData name="Danny Young" userId="cb0f4ce2-eb4f-479e-8e8f-3beb257e632f" providerId="ADAL" clId="{2378395F-BE17-40C0-8305-C922920FAAFE}" dt="2023-12-01T18:15:43.291" v="449" actId="478"/>
          <ac:graphicFrameMkLst>
            <pc:docMk/>
            <pc:sldMk cId="3722767588" sldId="322"/>
            <ac:graphicFrameMk id="40" creationId="{4976A839-25A0-4F58-CB78-D9896EC17954}"/>
          </ac:graphicFrameMkLst>
        </pc:graphicFrameChg>
        <pc:graphicFrameChg chg="add del mod">
          <ac:chgData name="Danny Young" userId="cb0f4ce2-eb4f-479e-8e8f-3beb257e632f" providerId="ADAL" clId="{2378395F-BE17-40C0-8305-C922920FAAFE}" dt="2023-12-01T18:15:55.005" v="455" actId="478"/>
          <ac:graphicFrameMkLst>
            <pc:docMk/>
            <pc:sldMk cId="3722767588" sldId="322"/>
            <ac:graphicFrameMk id="41" creationId="{C04B1268-6A35-50F0-9885-1BA62F095455}"/>
          </ac:graphicFrameMkLst>
        </pc:graphicFrameChg>
        <pc:graphicFrameChg chg="add mod">
          <ac:chgData name="Danny Young" userId="cb0f4ce2-eb4f-479e-8e8f-3beb257e632f" providerId="ADAL" clId="{2378395F-BE17-40C0-8305-C922920FAAFE}" dt="2023-12-01T18:16:32.739" v="467" actId="1076"/>
          <ac:graphicFrameMkLst>
            <pc:docMk/>
            <pc:sldMk cId="3722767588" sldId="322"/>
            <ac:graphicFrameMk id="42" creationId="{86F6D183-34DC-6AE3-E420-14E671114BB3}"/>
          </ac:graphicFrameMkLst>
        </pc:graphicFrameChg>
        <pc:graphicFrameChg chg="add mod">
          <ac:chgData name="Danny Young" userId="cb0f4ce2-eb4f-479e-8e8f-3beb257e632f" providerId="ADAL" clId="{2378395F-BE17-40C0-8305-C922920FAAFE}" dt="2023-12-01T18:16:39.421" v="474" actId="1038"/>
          <ac:graphicFrameMkLst>
            <pc:docMk/>
            <pc:sldMk cId="3722767588" sldId="322"/>
            <ac:graphicFrameMk id="43" creationId="{3C78E00F-7E3E-CCA8-8118-D295ECC98E37}"/>
          </ac:graphicFrameMkLst>
        </pc:graphicFrameChg>
        <pc:graphicFrameChg chg="add mod">
          <ac:chgData name="Danny Young" userId="cb0f4ce2-eb4f-479e-8e8f-3beb257e632f" providerId="ADAL" clId="{2378395F-BE17-40C0-8305-C922920FAAFE}" dt="2023-12-01T18:16:48.895" v="483" actId="1037"/>
          <ac:graphicFrameMkLst>
            <pc:docMk/>
            <pc:sldMk cId="3722767588" sldId="322"/>
            <ac:graphicFrameMk id="44" creationId="{58197FBC-90D5-B740-B9AE-E6B5E470D131}"/>
          </ac:graphicFrameMkLst>
        </pc:graphicFrameChg>
        <pc:graphicFrameChg chg="mod topLvl">
          <ac:chgData name="Danny Young" userId="cb0f4ce2-eb4f-479e-8e8f-3beb257e632f" providerId="ADAL" clId="{2378395F-BE17-40C0-8305-C922920FAAFE}" dt="2023-12-01T18:17:27.837" v="489" actId="164"/>
          <ac:graphicFrameMkLst>
            <pc:docMk/>
            <pc:sldMk cId="3722767588" sldId="322"/>
            <ac:graphicFrameMk id="47" creationId="{6562EF16-92DC-CCC7-06BD-CC6580B4B7CD}"/>
          </ac:graphicFrameMkLst>
        </pc:graphicFrameChg>
        <pc:graphicFrameChg chg="add mod">
          <ac:chgData name="Danny Young" userId="cb0f4ce2-eb4f-479e-8e8f-3beb257e632f" providerId="ADAL" clId="{2378395F-BE17-40C0-8305-C922920FAAFE}" dt="2023-12-01T18:17:45.539" v="495" actId="1076"/>
          <ac:graphicFrameMkLst>
            <pc:docMk/>
            <pc:sldMk cId="3722767588" sldId="322"/>
            <ac:graphicFrameMk id="49" creationId="{8E00CA27-0650-4588-85C0-DBECFE3931E2}"/>
          </ac:graphicFrameMkLst>
        </pc:graphicFrameChg>
        <pc:graphicFrameChg chg="add mod">
          <ac:chgData name="Danny Young" userId="cb0f4ce2-eb4f-479e-8e8f-3beb257e632f" providerId="ADAL" clId="{2378395F-BE17-40C0-8305-C922920FAAFE}" dt="2023-12-01T18:17:48.548" v="497" actId="1076"/>
          <ac:graphicFrameMkLst>
            <pc:docMk/>
            <pc:sldMk cId="3722767588" sldId="322"/>
            <ac:graphicFrameMk id="50" creationId="{CB4BA9AB-F2B6-7BC5-79C0-219B6AB03AEA}"/>
          </ac:graphicFrameMkLst>
        </pc:graphicFrameChg>
        <pc:graphicFrameChg chg="add mod">
          <ac:chgData name="Danny Young" userId="cb0f4ce2-eb4f-479e-8e8f-3beb257e632f" providerId="ADAL" clId="{2378395F-BE17-40C0-8305-C922920FAAFE}" dt="2023-12-01T18:17:52.313" v="499" actId="1076"/>
          <ac:graphicFrameMkLst>
            <pc:docMk/>
            <pc:sldMk cId="3722767588" sldId="322"/>
            <ac:graphicFrameMk id="51" creationId="{FA9DFAE0-F4B5-9AA9-1E66-6812AF93F45C}"/>
          </ac:graphicFrameMkLst>
        </pc:graphicFrameChg>
        <pc:graphicFrameChg chg="add mod">
          <ac:chgData name="Danny Young" userId="cb0f4ce2-eb4f-479e-8e8f-3beb257e632f" providerId="ADAL" clId="{2378395F-BE17-40C0-8305-C922920FAAFE}" dt="2023-12-01T18:28:25.356" v="778" actId="1076"/>
          <ac:graphicFrameMkLst>
            <pc:docMk/>
            <pc:sldMk cId="3722767588" sldId="322"/>
            <ac:graphicFrameMk id="53" creationId="{9D73EE3A-605A-EFCD-23D2-449F9E660902}"/>
          </ac:graphicFrameMkLst>
        </pc:graphicFrameChg>
        <pc:graphicFrameChg chg="add mod">
          <ac:chgData name="Danny Young" userId="cb0f4ce2-eb4f-479e-8e8f-3beb257e632f" providerId="ADAL" clId="{2378395F-BE17-40C0-8305-C922920FAAFE}" dt="2023-12-01T18:28:25.356" v="778" actId="1076"/>
          <ac:graphicFrameMkLst>
            <pc:docMk/>
            <pc:sldMk cId="3722767588" sldId="322"/>
            <ac:graphicFrameMk id="54" creationId="{724FEC37-F93B-30B2-9E01-FB4B2F4738D5}"/>
          </ac:graphicFrameMkLst>
        </pc:graphicFrameChg>
        <pc:graphicFrameChg chg="add mod">
          <ac:chgData name="Danny Young" userId="cb0f4ce2-eb4f-479e-8e8f-3beb257e632f" providerId="ADAL" clId="{2378395F-BE17-40C0-8305-C922920FAAFE}" dt="2023-12-01T18:28:25.356" v="778" actId="1076"/>
          <ac:graphicFrameMkLst>
            <pc:docMk/>
            <pc:sldMk cId="3722767588" sldId="322"/>
            <ac:graphicFrameMk id="55" creationId="{EB1369C8-4CA9-26CC-D232-139B03A38DD6}"/>
          </ac:graphicFrameMkLst>
        </pc:graphicFrameChg>
        <pc:graphicFrameChg chg="add mod">
          <ac:chgData name="Danny Young" userId="cb0f4ce2-eb4f-479e-8e8f-3beb257e632f" providerId="ADAL" clId="{2378395F-BE17-40C0-8305-C922920FAAFE}" dt="2023-12-01T18:28:25.356" v="778" actId="1076"/>
          <ac:graphicFrameMkLst>
            <pc:docMk/>
            <pc:sldMk cId="3722767588" sldId="322"/>
            <ac:graphicFrameMk id="56" creationId="{C9E9C29D-20B7-CF45-333F-49498AF2BDF0}"/>
          </ac:graphicFrameMkLst>
        </pc:graphicFrameChg>
        <pc:graphicFrameChg chg="add mod">
          <ac:chgData name="Danny Young" userId="cb0f4ce2-eb4f-479e-8e8f-3beb257e632f" providerId="ADAL" clId="{2378395F-BE17-40C0-8305-C922920FAAFE}" dt="2023-12-01T18:22:07.847" v="673" actId="1076"/>
          <ac:graphicFrameMkLst>
            <pc:docMk/>
            <pc:sldMk cId="3722767588" sldId="322"/>
            <ac:graphicFrameMk id="59" creationId="{26CB5C62-DD5F-DA16-6685-352F93F69192}"/>
          </ac:graphicFrameMkLst>
        </pc:graphicFrameChg>
        <pc:graphicFrameChg chg="mod topLvl">
          <ac:chgData name="Danny Young" userId="cb0f4ce2-eb4f-479e-8e8f-3beb257e632f" providerId="ADAL" clId="{2378395F-BE17-40C0-8305-C922920FAAFE}" dt="2023-12-01T18:23:58.945" v="685" actId="164"/>
          <ac:graphicFrameMkLst>
            <pc:docMk/>
            <pc:sldMk cId="3722767588" sldId="322"/>
            <ac:graphicFrameMk id="62" creationId="{EE70F370-4F4B-A0CF-4E2A-930D9241E575}"/>
          </ac:graphicFrameMkLst>
        </pc:graphicFrameChg>
        <pc:graphicFrameChg chg="add mod">
          <ac:chgData name="Danny Young" userId="cb0f4ce2-eb4f-479e-8e8f-3beb257e632f" providerId="ADAL" clId="{2378395F-BE17-40C0-8305-C922920FAAFE}" dt="2023-12-01T18:24:45.838" v="718" actId="1038"/>
          <ac:graphicFrameMkLst>
            <pc:docMk/>
            <pc:sldMk cId="3722767588" sldId="322"/>
            <ac:graphicFrameMk id="65" creationId="{D20BDF75-FE0F-8700-34A2-C8503E98270C}"/>
          </ac:graphicFrameMkLst>
        </pc:graphicFrameChg>
        <pc:graphicFrameChg chg="add mod">
          <ac:chgData name="Danny Young" userId="cb0f4ce2-eb4f-479e-8e8f-3beb257e632f" providerId="ADAL" clId="{2378395F-BE17-40C0-8305-C922920FAAFE}" dt="2023-12-01T18:24:52.467" v="722" actId="1076"/>
          <ac:graphicFrameMkLst>
            <pc:docMk/>
            <pc:sldMk cId="3722767588" sldId="322"/>
            <ac:graphicFrameMk id="66" creationId="{42CBBC2F-8E71-BA7C-C769-0F669367B6CA}"/>
          </ac:graphicFrameMkLst>
        </pc:graphicFrameChg>
        <pc:graphicFrameChg chg="add mod">
          <ac:chgData name="Danny Young" userId="cb0f4ce2-eb4f-479e-8e8f-3beb257e632f" providerId="ADAL" clId="{2378395F-BE17-40C0-8305-C922920FAAFE}" dt="2023-12-01T18:28:03.435" v="752"/>
          <ac:graphicFrameMkLst>
            <pc:docMk/>
            <pc:sldMk cId="3722767588" sldId="322"/>
            <ac:graphicFrameMk id="70" creationId="{2AA6DD44-973A-F056-75F8-D2868DE58AC4}"/>
          </ac:graphicFrameMkLst>
        </pc:graphicFrameChg>
        <pc:graphicFrameChg chg="add mod">
          <ac:chgData name="Danny Young" userId="cb0f4ce2-eb4f-479e-8e8f-3beb257e632f" providerId="ADAL" clId="{2378395F-BE17-40C0-8305-C922920FAAFE}" dt="2023-12-01T18:28:40.470" v="782"/>
          <ac:graphicFrameMkLst>
            <pc:docMk/>
            <pc:sldMk cId="3722767588" sldId="322"/>
            <ac:graphicFrameMk id="72" creationId="{8EE8D05C-B0E4-B182-9B7A-21BCB249BD6C}"/>
          </ac:graphicFrameMkLst>
        </pc:graphicFrameChg>
        <pc:graphicFrameChg chg="add mod">
          <ac:chgData name="Danny Young" userId="cb0f4ce2-eb4f-479e-8e8f-3beb257e632f" providerId="ADAL" clId="{2378395F-BE17-40C0-8305-C922920FAAFE}" dt="2023-12-01T18:28:53.097" v="792" actId="1037"/>
          <ac:graphicFrameMkLst>
            <pc:docMk/>
            <pc:sldMk cId="3722767588" sldId="322"/>
            <ac:graphicFrameMk id="73" creationId="{4337DD7E-0928-3053-B055-7CCC4E999D84}"/>
          </ac:graphicFrameMkLst>
        </pc:graphicFrameChg>
        <pc:graphicFrameChg chg="add mod">
          <ac:chgData name="Danny Young" userId="cb0f4ce2-eb4f-479e-8e8f-3beb257e632f" providerId="ADAL" clId="{2378395F-BE17-40C0-8305-C922920FAAFE}" dt="2023-12-01T18:28:28.702" v="780" actId="1076"/>
          <ac:graphicFrameMkLst>
            <pc:docMk/>
            <pc:sldMk cId="3722767588" sldId="322"/>
            <ac:graphicFrameMk id="74" creationId="{4E3D3717-B497-4098-F151-6F1D7EEBED4F}"/>
          </ac:graphicFrameMkLst>
        </pc:graphicFrameChg>
        <pc:graphicFrameChg chg="add mod">
          <ac:chgData name="Danny Young" userId="cb0f4ce2-eb4f-479e-8e8f-3beb257e632f" providerId="ADAL" clId="{2378395F-BE17-40C0-8305-C922920FAAFE}" dt="2023-12-01T18:29:00.498" v="795" actId="1037"/>
          <ac:graphicFrameMkLst>
            <pc:docMk/>
            <pc:sldMk cId="3722767588" sldId="322"/>
            <ac:graphicFrameMk id="75" creationId="{03A55250-58F8-1F61-ADCB-87023157ED26}"/>
          </ac:graphicFrameMkLst>
        </pc:graphicFrameChg>
        <pc:cxnChg chg="mod">
          <ac:chgData name="Danny Young" userId="cb0f4ce2-eb4f-479e-8e8f-3beb257e632f" providerId="ADAL" clId="{2378395F-BE17-40C0-8305-C922920FAAFE}" dt="2023-12-01T18:11:57.875" v="249" actId="14100"/>
          <ac:cxnSpMkLst>
            <pc:docMk/>
            <pc:sldMk cId="3722767588" sldId="322"/>
            <ac:cxnSpMk id="5" creationId="{C9A1F357-95E8-0A86-A19C-B00095E09082}"/>
          </ac:cxnSpMkLst>
        </pc:cxnChg>
        <pc:cxnChg chg="mod">
          <ac:chgData name="Danny Young" userId="cb0f4ce2-eb4f-479e-8e8f-3beb257e632f" providerId="ADAL" clId="{2378395F-BE17-40C0-8305-C922920FAAFE}" dt="2023-12-01T18:11:57.875" v="249" actId="14100"/>
          <ac:cxnSpMkLst>
            <pc:docMk/>
            <pc:sldMk cId="3722767588" sldId="322"/>
            <ac:cxnSpMk id="6" creationId="{10AE179B-63D2-B568-6E27-626691C28C28}"/>
          </ac:cxnSpMkLst>
        </pc:cxnChg>
        <pc:cxnChg chg="mod">
          <ac:chgData name="Danny Young" userId="cb0f4ce2-eb4f-479e-8e8f-3beb257e632f" providerId="ADAL" clId="{2378395F-BE17-40C0-8305-C922920FAAFE}" dt="2023-12-01T18:10:21.821" v="56"/>
          <ac:cxnSpMkLst>
            <pc:docMk/>
            <pc:sldMk cId="3722767588" sldId="322"/>
            <ac:cxnSpMk id="8" creationId="{B1E191D7-1B88-74E0-7C97-4D7C9D96B746}"/>
          </ac:cxnSpMkLst>
        </pc:cxnChg>
        <pc:cxnChg chg="mod">
          <ac:chgData name="Danny Young" userId="cb0f4ce2-eb4f-479e-8e8f-3beb257e632f" providerId="ADAL" clId="{2378395F-BE17-40C0-8305-C922920FAAFE}" dt="2023-12-01T18:10:21.821" v="56"/>
          <ac:cxnSpMkLst>
            <pc:docMk/>
            <pc:sldMk cId="3722767588" sldId="322"/>
            <ac:cxnSpMk id="9" creationId="{76EBDE86-5086-1814-4BB6-BA0182024848}"/>
          </ac:cxnSpMkLst>
        </pc:cxnChg>
        <pc:cxnChg chg="mod">
          <ac:chgData name="Danny Young" userId="cb0f4ce2-eb4f-479e-8e8f-3beb257e632f" providerId="ADAL" clId="{2378395F-BE17-40C0-8305-C922920FAAFE}" dt="2023-12-01T18:13:27.611" v="343"/>
          <ac:cxnSpMkLst>
            <pc:docMk/>
            <pc:sldMk cId="3722767588" sldId="322"/>
            <ac:cxnSpMk id="21" creationId="{BB7E9D38-4B46-8DFA-1A1F-956F4F947BE7}"/>
          </ac:cxnSpMkLst>
        </pc:cxnChg>
        <pc:cxnChg chg="mod">
          <ac:chgData name="Danny Young" userId="cb0f4ce2-eb4f-479e-8e8f-3beb257e632f" providerId="ADAL" clId="{2378395F-BE17-40C0-8305-C922920FAAFE}" dt="2023-12-01T18:13:27.611" v="343"/>
          <ac:cxnSpMkLst>
            <pc:docMk/>
            <pc:sldMk cId="3722767588" sldId="322"/>
            <ac:cxnSpMk id="29" creationId="{346BF27A-E045-FEF3-E210-E5B4989B7B1A}"/>
          </ac:cxnSpMkLst>
        </pc:cxnChg>
        <pc:cxnChg chg="mod">
          <ac:chgData name="Danny Young" userId="cb0f4ce2-eb4f-479e-8e8f-3beb257e632f" providerId="ADAL" clId="{2378395F-BE17-40C0-8305-C922920FAAFE}" dt="2023-12-01T18:13:27.611" v="343"/>
          <ac:cxnSpMkLst>
            <pc:docMk/>
            <pc:sldMk cId="3722767588" sldId="322"/>
            <ac:cxnSpMk id="30" creationId="{725B0A9D-E6CC-7528-91C2-17E18111FEF8}"/>
          </ac:cxnSpMkLst>
        </pc:cxnChg>
      </pc:sldChg>
      <pc:sldChg chg="delSp modSp new del mod">
        <pc:chgData name="Danny Young" userId="cb0f4ce2-eb4f-479e-8e8f-3beb257e632f" providerId="ADAL" clId="{2378395F-BE17-40C0-8305-C922920FAAFE}" dt="2023-12-01T18:29:49.135" v="874" actId="47"/>
        <pc:sldMkLst>
          <pc:docMk/>
          <pc:sldMk cId="660721960" sldId="323"/>
        </pc:sldMkLst>
        <pc:spChg chg="del">
          <ac:chgData name="Danny Young" userId="cb0f4ce2-eb4f-479e-8e8f-3beb257e632f" providerId="ADAL" clId="{2378395F-BE17-40C0-8305-C922920FAAFE}" dt="2023-12-01T18:11:37.287" v="222" actId="478"/>
          <ac:spMkLst>
            <pc:docMk/>
            <pc:sldMk cId="660721960" sldId="323"/>
            <ac:spMk id="2" creationId="{AFE37D00-8407-2EBF-A067-DF29BB50616B}"/>
          </ac:spMkLst>
        </pc:spChg>
        <pc:spChg chg="mod">
          <ac:chgData name="Danny Young" userId="cb0f4ce2-eb4f-479e-8e8f-3beb257e632f" providerId="ADAL" clId="{2378395F-BE17-40C0-8305-C922920FAAFE}" dt="2023-12-01T18:11:35.067" v="221" actId="20577"/>
          <ac:spMkLst>
            <pc:docMk/>
            <pc:sldMk cId="660721960" sldId="323"/>
            <ac:spMk id="3" creationId="{AE994228-FBFF-CDCD-C41A-6BA900017B2A}"/>
          </ac:spMkLst>
        </pc:spChg>
      </pc:sldChg>
      <pc:sldChg chg="addSp modSp new mod">
        <pc:chgData name="Danny Young" userId="cb0f4ce2-eb4f-479e-8e8f-3beb257e632f" providerId="ADAL" clId="{2378395F-BE17-40C0-8305-C922920FAAFE}" dt="2023-12-01T18:31:59.411" v="1125" actId="1076"/>
        <pc:sldMkLst>
          <pc:docMk/>
          <pc:sldMk cId="4224299465" sldId="323"/>
        </pc:sldMkLst>
        <pc:spChg chg="mod">
          <ac:chgData name="Danny Young" userId="cb0f4ce2-eb4f-479e-8e8f-3beb257e632f" providerId="ADAL" clId="{2378395F-BE17-40C0-8305-C922920FAAFE}" dt="2023-12-01T18:31:35.181" v="1053" actId="20577"/>
          <ac:spMkLst>
            <pc:docMk/>
            <pc:sldMk cId="4224299465" sldId="323"/>
            <ac:spMk id="2" creationId="{14DD7C11-EC27-8248-50B5-3C564FDBC3B4}"/>
          </ac:spMkLst>
        </pc:spChg>
        <pc:spChg chg="mod">
          <ac:chgData name="Danny Young" userId="cb0f4ce2-eb4f-479e-8e8f-3beb257e632f" providerId="ADAL" clId="{2378395F-BE17-40C0-8305-C922920FAAFE}" dt="2023-12-01T18:31:56.400" v="1124" actId="20577"/>
          <ac:spMkLst>
            <pc:docMk/>
            <pc:sldMk cId="4224299465" sldId="323"/>
            <ac:spMk id="3" creationId="{8776E73B-BFC3-783C-F9A3-666265A4E160}"/>
          </ac:spMkLst>
        </pc:spChg>
        <pc:grpChg chg="add mod">
          <ac:chgData name="Danny Young" userId="cb0f4ce2-eb4f-479e-8e8f-3beb257e632f" providerId="ADAL" clId="{2378395F-BE17-40C0-8305-C922920FAAFE}" dt="2023-12-01T18:31:59.411" v="1125" actId="1076"/>
          <ac:grpSpMkLst>
            <pc:docMk/>
            <pc:sldMk cId="4224299465" sldId="323"/>
            <ac:grpSpMk id="4" creationId="{BE09F55A-0067-5C1E-80BB-CB1815FEC05D}"/>
          </ac:grpSpMkLst>
        </pc:grpChg>
        <pc:cxnChg chg="mod">
          <ac:chgData name="Danny Young" userId="cb0f4ce2-eb4f-479e-8e8f-3beb257e632f" providerId="ADAL" clId="{2378395F-BE17-40C0-8305-C922920FAAFE}" dt="2023-12-01T18:31:09.881" v="1040"/>
          <ac:cxnSpMkLst>
            <pc:docMk/>
            <pc:sldMk cId="4224299465" sldId="323"/>
            <ac:cxnSpMk id="5" creationId="{C2496D21-7B3E-D1C2-53AF-A7E5C7BC18E4}"/>
          </ac:cxnSpMkLst>
        </pc:cxnChg>
        <pc:cxnChg chg="mod">
          <ac:chgData name="Danny Young" userId="cb0f4ce2-eb4f-479e-8e8f-3beb257e632f" providerId="ADAL" clId="{2378395F-BE17-40C0-8305-C922920FAAFE}" dt="2023-12-01T18:31:09.881" v="1040"/>
          <ac:cxnSpMkLst>
            <pc:docMk/>
            <pc:sldMk cId="4224299465" sldId="323"/>
            <ac:cxnSpMk id="6" creationId="{8434F66E-5A42-03E6-9FC4-49021E6A7554}"/>
          </ac:cxnSpMkLst>
        </pc:cxnChg>
      </pc:sldChg>
      <pc:sldChg chg="new">
        <pc:chgData name="Danny Young" userId="cb0f4ce2-eb4f-479e-8e8f-3beb257e632f" providerId="ADAL" clId="{2378395F-BE17-40C0-8305-C922920FAAFE}" dt="2023-12-01T18:30:09.881" v="922" actId="680"/>
        <pc:sldMkLst>
          <pc:docMk/>
          <pc:sldMk cId="1756208625" sldId="324"/>
        </pc:sldMkLst>
      </pc:sldChg>
      <pc:sldChg chg="addSp delSp modSp new mod">
        <pc:chgData name="Danny Young" userId="cb0f4ce2-eb4f-479e-8e8f-3beb257e632f" providerId="ADAL" clId="{2378395F-BE17-40C0-8305-C922920FAAFE}" dt="2023-12-01T18:33:53.363" v="1225" actId="1038"/>
        <pc:sldMkLst>
          <pc:docMk/>
          <pc:sldMk cId="2665096640" sldId="325"/>
        </pc:sldMkLst>
        <pc:spChg chg="del">
          <ac:chgData name="Danny Young" userId="cb0f4ce2-eb4f-479e-8e8f-3beb257e632f" providerId="ADAL" clId="{2378395F-BE17-40C0-8305-C922920FAAFE}" dt="2023-12-01T18:32:21.898" v="1197" actId="478"/>
          <ac:spMkLst>
            <pc:docMk/>
            <pc:sldMk cId="2665096640" sldId="325"/>
            <ac:spMk id="2" creationId="{C1783586-25FE-3FA5-0C85-E6486E8C7B23}"/>
          </ac:spMkLst>
        </pc:spChg>
        <pc:spChg chg="mod">
          <ac:chgData name="Danny Young" userId="cb0f4ce2-eb4f-479e-8e8f-3beb257e632f" providerId="ADAL" clId="{2378395F-BE17-40C0-8305-C922920FAAFE}" dt="2023-12-01T18:32:24.273" v="1198" actId="1076"/>
          <ac:spMkLst>
            <pc:docMk/>
            <pc:sldMk cId="2665096640" sldId="325"/>
            <ac:spMk id="3" creationId="{20B345E1-26BD-1F94-BE21-E76E9D54C3BA}"/>
          </ac:spMkLst>
        </pc:spChg>
        <pc:graphicFrameChg chg="add mod">
          <ac:chgData name="Danny Young" userId="cb0f4ce2-eb4f-479e-8e8f-3beb257e632f" providerId="ADAL" clId="{2378395F-BE17-40C0-8305-C922920FAAFE}" dt="2023-12-01T18:33:05.194" v="1208" actId="1076"/>
          <ac:graphicFrameMkLst>
            <pc:docMk/>
            <pc:sldMk cId="2665096640" sldId="325"/>
            <ac:graphicFrameMk id="4" creationId="{E1D14D4B-73CF-5AA0-E632-9786C6E97AFC}"/>
          </ac:graphicFrameMkLst>
        </pc:graphicFrameChg>
        <pc:graphicFrameChg chg="add mod">
          <ac:chgData name="Danny Young" userId="cb0f4ce2-eb4f-479e-8e8f-3beb257e632f" providerId="ADAL" clId="{2378395F-BE17-40C0-8305-C922920FAAFE}" dt="2023-12-01T18:33:30.911" v="1213" actId="1038"/>
          <ac:graphicFrameMkLst>
            <pc:docMk/>
            <pc:sldMk cId="2665096640" sldId="325"/>
            <ac:graphicFrameMk id="5" creationId="{9FD997E4-BF16-59AD-CF65-39A37D73BBBB}"/>
          </ac:graphicFrameMkLst>
        </pc:graphicFrameChg>
        <pc:graphicFrameChg chg="add mod">
          <ac:chgData name="Danny Young" userId="cb0f4ce2-eb4f-479e-8e8f-3beb257e632f" providerId="ADAL" clId="{2378395F-BE17-40C0-8305-C922920FAAFE}" dt="2023-12-01T18:33:53.363" v="1225" actId="1038"/>
          <ac:graphicFrameMkLst>
            <pc:docMk/>
            <pc:sldMk cId="2665096640" sldId="325"/>
            <ac:graphicFrameMk id="6" creationId="{3F26D2E5-52D5-5B47-0FA7-13D345CFD71E}"/>
          </ac:graphicFrameMkLst>
        </pc:graphicFrameChg>
      </pc:sldChg>
      <pc:sldChg chg="addSp delSp modSp new mod">
        <pc:chgData name="Danny Young" userId="cb0f4ce2-eb4f-479e-8e8f-3beb257e632f" providerId="ADAL" clId="{2378395F-BE17-40C0-8305-C922920FAAFE}" dt="2023-12-01T18:32:38.727" v="1202" actId="14100"/>
        <pc:sldMkLst>
          <pc:docMk/>
          <pc:sldMk cId="343081873" sldId="326"/>
        </pc:sldMkLst>
        <pc:spChg chg="del">
          <ac:chgData name="Danny Young" userId="cb0f4ce2-eb4f-479e-8e8f-3beb257e632f" providerId="ADAL" clId="{2378395F-BE17-40C0-8305-C922920FAAFE}" dt="2023-12-01T18:32:31.779" v="1201" actId="478"/>
          <ac:spMkLst>
            <pc:docMk/>
            <pc:sldMk cId="343081873" sldId="326"/>
            <ac:spMk id="2" creationId="{8806E32D-3869-F3E9-B732-BA015A424F02}"/>
          </ac:spMkLst>
        </pc:spChg>
        <pc:spChg chg="del">
          <ac:chgData name="Danny Young" userId="cb0f4ce2-eb4f-479e-8e8f-3beb257e632f" providerId="ADAL" clId="{2378395F-BE17-40C0-8305-C922920FAAFE}" dt="2023-12-01T18:32:31.779" v="1201" actId="478"/>
          <ac:spMkLst>
            <pc:docMk/>
            <pc:sldMk cId="343081873" sldId="326"/>
            <ac:spMk id="3" creationId="{55FB04D0-37C7-77CB-7193-5C7C580B962A}"/>
          </ac:spMkLst>
        </pc:spChg>
        <pc:grpChg chg="add mod">
          <ac:chgData name="Danny Young" userId="cb0f4ce2-eb4f-479e-8e8f-3beb257e632f" providerId="ADAL" clId="{2378395F-BE17-40C0-8305-C922920FAAFE}" dt="2023-12-01T18:32:38.727" v="1202" actId="14100"/>
          <ac:grpSpMkLst>
            <pc:docMk/>
            <pc:sldMk cId="343081873" sldId="326"/>
            <ac:grpSpMk id="4" creationId="{79955B61-9138-2E5E-C229-79D4AD1C4B1A}"/>
          </ac:grpSpMkLst>
        </pc:grpChg>
        <pc:cxnChg chg="mod">
          <ac:chgData name="Danny Young" userId="cb0f4ce2-eb4f-479e-8e8f-3beb257e632f" providerId="ADAL" clId="{2378395F-BE17-40C0-8305-C922920FAAFE}" dt="2023-12-01T18:32:29.488" v="1200"/>
          <ac:cxnSpMkLst>
            <pc:docMk/>
            <pc:sldMk cId="343081873" sldId="326"/>
            <ac:cxnSpMk id="5" creationId="{F5AB440C-CBC0-A5C0-530C-E17CC9B2C2A5}"/>
          </ac:cxnSpMkLst>
        </pc:cxnChg>
        <pc:cxnChg chg="mod">
          <ac:chgData name="Danny Young" userId="cb0f4ce2-eb4f-479e-8e8f-3beb257e632f" providerId="ADAL" clId="{2378395F-BE17-40C0-8305-C922920FAAFE}" dt="2023-12-01T18:32:29.488" v="1200"/>
          <ac:cxnSpMkLst>
            <pc:docMk/>
            <pc:sldMk cId="343081873" sldId="326"/>
            <ac:cxnSpMk id="6" creationId="{E2D28D93-FDDF-4E62-1521-9CB5A24DFBDF}"/>
          </ac:cxnSpMkLst>
        </pc:cxnChg>
      </pc:sldChg>
    </pc:docChg>
  </pc:docChgLst>
  <pc:docChgLst>
    <pc:chgData name="Danny Young" userId="cb0f4ce2-eb4f-479e-8e8f-3beb257e632f" providerId="ADAL" clId="{7C8DF167-77AB-4147-8DA9-6BB7F5A4DD4F}"/>
    <pc:docChg chg="undo custSel addSld delSld modSld sldOrd">
      <pc:chgData name="Danny Young" userId="cb0f4ce2-eb4f-479e-8e8f-3beb257e632f" providerId="ADAL" clId="{7C8DF167-77AB-4147-8DA9-6BB7F5A4DD4F}" dt="2022-10-31T18:05:49.788" v="2613" actId="1076"/>
      <pc:docMkLst>
        <pc:docMk/>
      </pc:docMkLst>
      <pc:sldChg chg="modSp mod ord">
        <pc:chgData name="Danny Young" userId="cb0f4ce2-eb4f-479e-8e8f-3beb257e632f" providerId="ADAL" clId="{7C8DF167-77AB-4147-8DA9-6BB7F5A4DD4F}" dt="2022-10-31T18:05:49.788" v="2613" actId="1076"/>
        <pc:sldMkLst>
          <pc:docMk/>
          <pc:sldMk cId="0" sldId="258"/>
        </pc:sldMkLst>
        <pc:graphicFrameChg chg="mod">
          <ac:chgData name="Danny Young" userId="cb0f4ce2-eb4f-479e-8e8f-3beb257e632f" providerId="ADAL" clId="{7C8DF167-77AB-4147-8DA9-6BB7F5A4DD4F}" dt="2022-10-31T18:04:06.689" v="2590" actId="1037"/>
          <ac:graphicFrameMkLst>
            <pc:docMk/>
            <pc:sldMk cId="0" sldId="258"/>
            <ac:graphicFrameMk id="55" creationId="{E50A0730-6D6D-8EED-11B5-D9A024783DA9}"/>
          </ac:graphicFrameMkLst>
        </pc:graphicFrameChg>
        <pc:graphicFrameChg chg="mod">
          <ac:chgData name="Danny Young" userId="cb0f4ce2-eb4f-479e-8e8f-3beb257e632f" providerId="ADAL" clId="{7C8DF167-77AB-4147-8DA9-6BB7F5A4DD4F}" dt="2022-10-31T18:04:06.689" v="2590" actId="1037"/>
          <ac:graphicFrameMkLst>
            <pc:docMk/>
            <pc:sldMk cId="0" sldId="258"/>
            <ac:graphicFrameMk id="56" creationId="{F4E91FF1-FEBE-D9F4-1EFF-4FDA24C25B4F}"/>
          </ac:graphicFrameMkLst>
        </pc:graphicFrameChg>
        <pc:graphicFrameChg chg="mod">
          <ac:chgData name="Danny Young" userId="cb0f4ce2-eb4f-479e-8e8f-3beb257e632f" providerId="ADAL" clId="{7C8DF167-77AB-4147-8DA9-6BB7F5A4DD4F}" dt="2022-10-31T18:04:06.689" v="2590" actId="1037"/>
          <ac:graphicFrameMkLst>
            <pc:docMk/>
            <pc:sldMk cId="0" sldId="258"/>
            <ac:graphicFrameMk id="57" creationId="{ACD6BC76-9BAB-8B83-1DB1-2C663F1D1D5C}"/>
          </ac:graphicFrameMkLst>
        </pc:graphicFrameChg>
        <pc:graphicFrameChg chg="mod">
          <ac:chgData name="Danny Young" userId="cb0f4ce2-eb4f-479e-8e8f-3beb257e632f" providerId="ADAL" clId="{7C8DF167-77AB-4147-8DA9-6BB7F5A4DD4F}" dt="2022-10-31T18:04:06.689" v="2590" actId="1037"/>
          <ac:graphicFrameMkLst>
            <pc:docMk/>
            <pc:sldMk cId="0" sldId="258"/>
            <ac:graphicFrameMk id="58" creationId="{C40F49C5-FCAD-3669-30DE-D497BF5426C9}"/>
          </ac:graphicFrameMkLst>
        </pc:graphicFrameChg>
        <pc:graphicFrameChg chg="mod">
          <ac:chgData name="Danny Young" userId="cb0f4ce2-eb4f-479e-8e8f-3beb257e632f" providerId="ADAL" clId="{7C8DF167-77AB-4147-8DA9-6BB7F5A4DD4F}" dt="2022-10-31T18:04:06.689" v="2590" actId="1037"/>
          <ac:graphicFrameMkLst>
            <pc:docMk/>
            <pc:sldMk cId="0" sldId="258"/>
            <ac:graphicFrameMk id="59" creationId="{398695B3-1FBF-7C47-1CC3-89F4CA89D1B3}"/>
          </ac:graphicFrameMkLst>
        </pc:graphicFrameChg>
        <pc:graphicFrameChg chg="mod">
          <ac:chgData name="Danny Young" userId="cb0f4ce2-eb4f-479e-8e8f-3beb257e632f" providerId="ADAL" clId="{7C8DF167-77AB-4147-8DA9-6BB7F5A4DD4F}" dt="2022-10-31T18:04:06.689" v="2590" actId="1037"/>
          <ac:graphicFrameMkLst>
            <pc:docMk/>
            <pc:sldMk cId="0" sldId="258"/>
            <ac:graphicFrameMk id="60" creationId="{0FFE8C0D-05CC-8114-1C68-7D49104BDA20}"/>
          </ac:graphicFrameMkLst>
        </pc:graphicFrameChg>
        <pc:graphicFrameChg chg="mod">
          <ac:chgData name="Danny Young" userId="cb0f4ce2-eb4f-479e-8e8f-3beb257e632f" providerId="ADAL" clId="{7C8DF167-77AB-4147-8DA9-6BB7F5A4DD4F}" dt="2022-10-31T18:04:06.689" v="2590" actId="1037"/>
          <ac:graphicFrameMkLst>
            <pc:docMk/>
            <pc:sldMk cId="0" sldId="258"/>
            <ac:graphicFrameMk id="61" creationId="{519B9C0E-A1B7-33AA-85AF-0A13900E2B2C}"/>
          </ac:graphicFrameMkLst>
        </pc:graphicFrameChg>
        <pc:graphicFrameChg chg="mod">
          <ac:chgData name="Danny Young" userId="cb0f4ce2-eb4f-479e-8e8f-3beb257e632f" providerId="ADAL" clId="{7C8DF167-77AB-4147-8DA9-6BB7F5A4DD4F}" dt="2022-10-31T18:04:06.689" v="2590" actId="1037"/>
          <ac:graphicFrameMkLst>
            <pc:docMk/>
            <pc:sldMk cId="0" sldId="258"/>
            <ac:graphicFrameMk id="62" creationId="{19C788C6-03CE-1C04-CE81-EC61C1A444A1}"/>
          </ac:graphicFrameMkLst>
        </pc:graphicFrameChg>
        <pc:graphicFrameChg chg="mod">
          <ac:chgData name="Danny Young" userId="cb0f4ce2-eb4f-479e-8e8f-3beb257e632f" providerId="ADAL" clId="{7C8DF167-77AB-4147-8DA9-6BB7F5A4DD4F}" dt="2022-10-31T18:04:06.689" v="2590" actId="1037"/>
          <ac:graphicFrameMkLst>
            <pc:docMk/>
            <pc:sldMk cId="0" sldId="258"/>
            <ac:graphicFrameMk id="63" creationId="{B8A8F3CA-2DCD-02C0-0EC3-9AABA4A1528B}"/>
          </ac:graphicFrameMkLst>
        </pc:graphicFrameChg>
        <pc:graphicFrameChg chg="mod">
          <ac:chgData name="Danny Young" userId="cb0f4ce2-eb4f-479e-8e8f-3beb257e632f" providerId="ADAL" clId="{7C8DF167-77AB-4147-8DA9-6BB7F5A4DD4F}" dt="2022-10-31T18:04:06.689" v="2590" actId="1037"/>
          <ac:graphicFrameMkLst>
            <pc:docMk/>
            <pc:sldMk cId="0" sldId="258"/>
            <ac:graphicFrameMk id="9248" creationId="{2C6D274F-9467-56EA-312A-83CDFA644836}"/>
          </ac:graphicFrameMkLst>
        </pc:graphicFrameChg>
        <pc:graphicFrameChg chg="mod">
          <ac:chgData name="Danny Young" userId="cb0f4ce2-eb4f-479e-8e8f-3beb257e632f" providerId="ADAL" clId="{7C8DF167-77AB-4147-8DA9-6BB7F5A4DD4F}" dt="2022-10-31T18:04:06.689" v="2590" actId="1037"/>
          <ac:graphicFrameMkLst>
            <pc:docMk/>
            <pc:sldMk cId="0" sldId="258"/>
            <ac:graphicFrameMk id="9249" creationId="{0A253DC1-A2B9-49BF-6CA3-A44F68BC41AE}"/>
          </ac:graphicFrameMkLst>
        </pc:graphicFrameChg>
        <pc:graphicFrameChg chg="mod">
          <ac:chgData name="Danny Young" userId="cb0f4ce2-eb4f-479e-8e8f-3beb257e632f" providerId="ADAL" clId="{7C8DF167-77AB-4147-8DA9-6BB7F5A4DD4F}" dt="2022-10-31T18:04:06.689" v="2590" actId="1037"/>
          <ac:graphicFrameMkLst>
            <pc:docMk/>
            <pc:sldMk cId="0" sldId="258"/>
            <ac:graphicFrameMk id="9251" creationId="{FA973A59-C297-74EA-662F-47A63B8FD11E}"/>
          </ac:graphicFrameMkLst>
        </pc:graphicFrameChg>
        <pc:graphicFrameChg chg="mod">
          <ac:chgData name="Danny Young" userId="cb0f4ce2-eb4f-479e-8e8f-3beb257e632f" providerId="ADAL" clId="{7C8DF167-77AB-4147-8DA9-6BB7F5A4DD4F}" dt="2022-10-31T18:05:06.705" v="2601" actId="1076"/>
          <ac:graphicFrameMkLst>
            <pc:docMk/>
            <pc:sldMk cId="0" sldId="258"/>
            <ac:graphicFrameMk id="9252" creationId="{A4E8357B-6848-5A11-3F20-C612B79871C8}"/>
          </ac:graphicFrameMkLst>
        </pc:graphicFrameChg>
        <pc:graphicFrameChg chg="mod">
          <ac:chgData name="Danny Young" userId="cb0f4ce2-eb4f-479e-8e8f-3beb257e632f" providerId="ADAL" clId="{7C8DF167-77AB-4147-8DA9-6BB7F5A4DD4F}" dt="2022-10-31T18:05:06.705" v="2601" actId="1076"/>
          <ac:graphicFrameMkLst>
            <pc:docMk/>
            <pc:sldMk cId="0" sldId="258"/>
            <ac:graphicFrameMk id="9253" creationId="{14D54124-67B3-622C-B542-8F76D0821AED}"/>
          </ac:graphicFrameMkLst>
        </pc:graphicFrameChg>
        <pc:graphicFrameChg chg="mod">
          <ac:chgData name="Danny Young" userId="cb0f4ce2-eb4f-479e-8e8f-3beb257e632f" providerId="ADAL" clId="{7C8DF167-77AB-4147-8DA9-6BB7F5A4DD4F}" dt="2022-10-31T18:05:06.705" v="2601" actId="1076"/>
          <ac:graphicFrameMkLst>
            <pc:docMk/>
            <pc:sldMk cId="0" sldId="258"/>
            <ac:graphicFrameMk id="9254" creationId="{429C8E90-33E8-946A-21F1-50549E7D6DB6}"/>
          </ac:graphicFrameMkLst>
        </pc:graphicFrameChg>
        <pc:graphicFrameChg chg="mod">
          <ac:chgData name="Danny Young" userId="cb0f4ce2-eb4f-479e-8e8f-3beb257e632f" providerId="ADAL" clId="{7C8DF167-77AB-4147-8DA9-6BB7F5A4DD4F}" dt="2022-10-31T18:05:06.705" v="2601" actId="1076"/>
          <ac:graphicFrameMkLst>
            <pc:docMk/>
            <pc:sldMk cId="0" sldId="258"/>
            <ac:graphicFrameMk id="9255" creationId="{05207B62-9B97-4889-EE8D-5FC223B7C334}"/>
          </ac:graphicFrameMkLst>
        </pc:graphicFrameChg>
        <pc:graphicFrameChg chg="mod">
          <ac:chgData name="Danny Young" userId="cb0f4ce2-eb4f-479e-8e8f-3beb257e632f" providerId="ADAL" clId="{7C8DF167-77AB-4147-8DA9-6BB7F5A4DD4F}" dt="2022-10-31T18:05:06.705" v="2601" actId="1076"/>
          <ac:graphicFrameMkLst>
            <pc:docMk/>
            <pc:sldMk cId="0" sldId="258"/>
            <ac:graphicFrameMk id="9256" creationId="{CCCC61E6-CCDA-4C11-14B9-C0AC64E6C9FA}"/>
          </ac:graphicFrameMkLst>
        </pc:graphicFrameChg>
        <pc:graphicFrameChg chg="mod">
          <ac:chgData name="Danny Young" userId="cb0f4ce2-eb4f-479e-8e8f-3beb257e632f" providerId="ADAL" clId="{7C8DF167-77AB-4147-8DA9-6BB7F5A4DD4F}" dt="2022-10-31T18:05:06.705" v="2601" actId="1076"/>
          <ac:graphicFrameMkLst>
            <pc:docMk/>
            <pc:sldMk cId="0" sldId="258"/>
            <ac:graphicFrameMk id="9257" creationId="{064A996B-645F-D09D-9FED-5639E11DCCE0}"/>
          </ac:graphicFrameMkLst>
        </pc:graphicFrameChg>
        <pc:graphicFrameChg chg="mod">
          <ac:chgData name="Danny Young" userId="cb0f4ce2-eb4f-479e-8e8f-3beb257e632f" providerId="ADAL" clId="{7C8DF167-77AB-4147-8DA9-6BB7F5A4DD4F}" dt="2022-10-31T18:05:49.788" v="2613" actId="1076"/>
          <ac:graphicFrameMkLst>
            <pc:docMk/>
            <pc:sldMk cId="0" sldId="258"/>
            <ac:graphicFrameMk id="9258" creationId="{F24305B8-9419-DFD1-FA92-A4B833C51C9C}"/>
          </ac:graphicFrameMkLst>
        </pc:graphicFrameChg>
        <pc:graphicFrameChg chg="mod">
          <ac:chgData name="Danny Young" userId="cb0f4ce2-eb4f-479e-8e8f-3beb257e632f" providerId="ADAL" clId="{7C8DF167-77AB-4147-8DA9-6BB7F5A4DD4F}" dt="2022-10-31T18:05:49.788" v="2613" actId="1076"/>
          <ac:graphicFrameMkLst>
            <pc:docMk/>
            <pc:sldMk cId="0" sldId="258"/>
            <ac:graphicFrameMk id="9259" creationId="{AF15C64D-EDA5-6BF8-2E32-7E763EFE4FA8}"/>
          </ac:graphicFrameMkLst>
        </pc:graphicFrameChg>
        <pc:graphicFrameChg chg="mod">
          <ac:chgData name="Danny Young" userId="cb0f4ce2-eb4f-479e-8e8f-3beb257e632f" providerId="ADAL" clId="{7C8DF167-77AB-4147-8DA9-6BB7F5A4DD4F}" dt="2022-10-31T18:05:49.788" v="2613" actId="1076"/>
          <ac:graphicFrameMkLst>
            <pc:docMk/>
            <pc:sldMk cId="0" sldId="258"/>
            <ac:graphicFrameMk id="9260" creationId="{C9E5CE2A-78B1-1A69-7B82-A410CCAFACAA}"/>
          </ac:graphicFrameMkLst>
        </pc:graphicFrameChg>
        <pc:graphicFrameChg chg="mod">
          <ac:chgData name="Danny Young" userId="cb0f4ce2-eb4f-479e-8e8f-3beb257e632f" providerId="ADAL" clId="{7C8DF167-77AB-4147-8DA9-6BB7F5A4DD4F}" dt="2022-10-31T18:05:49.788" v="2613" actId="1076"/>
          <ac:graphicFrameMkLst>
            <pc:docMk/>
            <pc:sldMk cId="0" sldId="258"/>
            <ac:graphicFrameMk id="9261" creationId="{3D2B3BD2-2D0D-12D7-8BDE-D2C4D43BA553}"/>
          </ac:graphicFrameMkLst>
        </pc:graphicFrameChg>
        <pc:graphicFrameChg chg="mod">
          <ac:chgData name="Danny Young" userId="cb0f4ce2-eb4f-479e-8e8f-3beb257e632f" providerId="ADAL" clId="{7C8DF167-77AB-4147-8DA9-6BB7F5A4DD4F}" dt="2022-10-31T18:05:49.788" v="2613" actId="1076"/>
          <ac:graphicFrameMkLst>
            <pc:docMk/>
            <pc:sldMk cId="0" sldId="258"/>
            <ac:graphicFrameMk id="9262" creationId="{BA03F797-7E64-63BD-EA23-65168068DCC0}"/>
          </ac:graphicFrameMkLst>
        </pc:graphicFrameChg>
        <pc:graphicFrameChg chg="mod">
          <ac:chgData name="Danny Young" userId="cb0f4ce2-eb4f-479e-8e8f-3beb257e632f" providerId="ADAL" clId="{7C8DF167-77AB-4147-8DA9-6BB7F5A4DD4F}" dt="2022-10-31T18:05:49.788" v="2613" actId="1076"/>
          <ac:graphicFrameMkLst>
            <pc:docMk/>
            <pc:sldMk cId="0" sldId="258"/>
            <ac:graphicFrameMk id="9263" creationId="{3444436B-4E1A-DEDD-9A3C-B8C35131A221}"/>
          </ac:graphicFrameMkLst>
        </pc:graphicFrameChg>
      </pc:sldChg>
      <pc:sldChg chg="modSp mod ord">
        <pc:chgData name="Danny Young" userId="cb0f4ce2-eb4f-479e-8e8f-3beb257e632f" providerId="ADAL" clId="{7C8DF167-77AB-4147-8DA9-6BB7F5A4DD4F}" dt="2022-10-31T18:01:42.101" v="2565"/>
        <pc:sldMkLst>
          <pc:docMk/>
          <pc:sldMk cId="0" sldId="260"/>
        </pc:sldMkLst>
        <pc:spChg chg="mod">
          <ac:chgData name="Danny Young" userId="cb0f4ce2-eb4f-479e-8e8f-3beb257e632f" providerId="ADAL" clId="{7C8DF167-77AB-4147-8DA9-6BB7F5A4DD4F}" dt="2022-10-31T16:20:46.226" v="2" actId="1076"/>
          <ac:spMkLst>
            <pc:docMk/>
            <pc:sldMk cId="0" sldId="260"/>
            <ac:spMk id="13314" creationId="{D1BB6C55-3719-AB0D-FD1C-415A42AC569C}"/>
          </ac:spMkLst>
        </pc:spChg>
        <pc:grpChg chg="mod">
          <ac:chgData name="Danny Young" userId="cb0f4ce2-eb4f-479e-8e8f-3beb257e632f" providerId="ADAL" clId="{7C8DF167-77AB-4147-8DA9-6BB7F5A4DD4F}" dt="2022-10-31T16:20:54.426" v="3" actId="1076"/>
          <ac:grpSpMkLst>
            <pc:docMk/>
            <pc:sldMk cId="0" sldId="260"/>
            <ac:grpSpMk id="2" creationId="{58681E73-60C7-7907-C505-2865CEBFA718}"/>
          </ac:grpSpMkLst>
        </pc:grpChg>
        <pc:grpChg chg="mod">
          <ac:chgData name="Danny Young" userId="cb0f4ce2-eb4f-479e-8e8f-3beb257e632f" providerId="ADAL" clId="{7C8DF167-77AB-4147-8DA9-6BB7F5A4DD4F}" dt="2022-10-31T16:21:11.062" v="5" actId="1076"/>
          <ac:grpSpMkLst>
            <pc:docMk/>
            <pc:sldMk cId="0" sldId="260"/>
            <ac:grpSpMk id="4" creationId="{E46BC156-2CC5-F9DB-2202-E79D656A5CD7}"/>
          </ac:grpSpMkLst>
        </pc:grpChg>
        <pc:graphicFrameChg chg="mod">
          <ac:chgData name="Danny Young" userId="cb0f4ce2-eb4f-479e-8e8f-3beb257e632f" providerId="ADAL" clId="{7C8DF167-77AB-4147-8DA9-6BB7F5A4DD4F}" dt="2022-10-31T16:21:04.974" v="4" actId="1076"/>
          <ac:graphicFrameMkLst>
            <pc:docMk/>
            <pc:sldMk cId="0" sldId="260"/>
            <ac:graphicFrameMk id="32" creationId="{A431377C-4F21-9239-7E9D-FB7BFCD0939E}"/>
          </ac:graphicFrameMkLst>
        </pc:graphicFrameChg>
        <pc:graphicFrameChg chg="mod">
          <ac:chgData name="Danny Young" userId="cb0f4ce2-eb4f-479e-8e8f-3beb257e632f" providerId="ADAL" clId="{7C8DF167-77AB-4147-8DA9-6BB7F5A4DD4F}" dt="2022-10-31T16:21:04.974" v="4" actId="1076"/>
          <ac:graphicFrameMkLst>
            <pc:docMk/>
            <pc:sldMk cId="0" sldId="260"/>
            <ac:graphicFrameMk id="33" creationId="{BA522818-26EE-6DFB-2F0B-C58544E3F100}"/>
          </ac:graphicFrameMkLst>
        </pc:graphicFrameChg>
        <pc:graphicFrameChg chg="mod">
          <ac:chgData name="Danny Young" userId="cb0f4ce2-eb4f-479e-8e8f-3beb257e632f" providerId="ADAL" clId="{7C8DF167-77AB-4147-8DA9-6BB7F5A4DD4F}" dt="2022-10-31T16:20:54.426" v="3" actId="1076"/>
          <ac:graphicFrameMkLst>
            <pc:docMk/>
            <pc:sldMk cId="0" sldId="260"/>
            <ac:graphicFrameMk id="34" creationId="{3892E28B-6665-0B94-F66E-10CB5F6DE0EC}"/>
          </ac:graphicFrameMkLst>
        </pc:graphicFrameChg>
        <pc:graphicFrameChg chg="mod">
          <ac:chgData name="Danny Young" userId="cb0f4ce2-eb4f-479e-8e8f-3beb257e632f" providerId="ADAL" clId="{7C8DF167-77AB-4147-8DA9-6BB7F5A4DD4F}" dt="2022-10-31T16:20:54.426" v="3" actId="1076"/>
          <ac:graphicFrameMkLst>
            <pc:docMk/>
            <pc:sldMk cId="0" sldId="260"/>
            <ac:graphicFrameMk id="35" creationId="{845DDA44-AFE1-B5F8-7936-7993EE43CC57}"/>
          </ac:graphicFrameMkLst>
        </pc:graphicFrameChg>
        <pc:graphicFrameChg chg="mod">
          <ac:chgData name="Danny Young" userId="cb0f4ce2-eb4f-479e-8e8f-3beb257e632f" providerId="ADAL" clId="{7C8DF167-77AB-4147-8DA9-6BB7F5A4DD4F}" dt="2022-10-31T16:20:54.426" v="3" actId="1076"/>
          <ac:graphicFrameMkLst>
            <pc:docMk/>
            <pc:sldMk cId="0" sldId="260"/>
            <ac:graphicFrameMk id="36" creationId="{38D12564-BA9E-EA1D-86C8-34DC2CAA0F7A}"/>
          </ac:graphicFrameMkLst>
        </pc:graphicFrameChg>
        <pc:graphicFrameChg chg="mod">
          <ac:chgData name="Danny Young" userId="cb0f4ce2-eb4f-479e-8e8f-3beb257e632f" providerId="ADAL" clId="{7C8DF167-77AB-4147-8DA9-6BB7F5A4DD4F}" dt="2022-10-31T16:20:54.426" v="3" actId="1076"/>
          <ac:graphicFrameMkLst>
            <pc:docMk/>
            <pc:sldMk cId="0" sldId="260"/>
            <ac:graphicFrameMk id="13315" creationId="{50E1C80D-8288-924B-306C-AC313682C14D}"/>
          </ac:graphicFrameMkLst>
        </pc:graphicFrameChg>
        <pc:graphicFrameChg chg="mod">
          <ac:chgData name="Danny Young" userId="cb0f4ce2-eb4f-479e-8e8f-3beb257e632f" providerId="ADAL" clId="{7C8DF167-77AB-4147-8DA9-6BB7F5A4DD4F}" dt="2022-10-31T16:21:04.974" v="4" actId="1076"/>
          <ac:graphicFrameMkLst>
            <pc:docMk/>
            <pc:sldMk cId="0" sldId="260"/>
            <ac:graphicFrameMk id="13316" creationId="{181A952F-F1CD-A80F-5C2D-A1AD6FFAB1AB}"/>
          </ac:graphicFrameMkLst>
        </pc:graphicFrameChg>
        <pc:graphicFrameChg chg="mod">
          <ac:chgData name="Danny Young" userId="cb0f4ce2-eb4f-479e-8e8f-3beb257e632f" providerId="ADAL" clId="{7C8DF167-77AB-4147-8DA9-6BB7F5A4DD4F}" dt="2022-10-31T16:21:04.974" v="4" actId="1076"/>
          <ac:graphicFrameMkLst>
            <pc:docMk/>
            <pc:sldMk cId="0" sldId="260"/>
            <ac:graphicFrameMk id="13317" creationId="{505D1783-1834-E400-0174-86521C0DF29D}"/>
          </ac:graphicFrameMkLst>
        </pc:graphicFrameChg>
        <pc:graphicFrameChg chg="mod">
          <ac:chgData name="Danny Young" userId="cb0f4ce2-eb4f-479e-8e8f-3beb257e632f" providerId="ADAL" clId="{7C8DF167-77AB-4147-8DA9-6BB7F5A4DD4F}" dt="2022-10-31T16:20:54.426" v="3" actId="1076"/>
          <ac:graphicFrameMkLst>
            <pc:docMk/>
            <pc:sldMk cId="0" sldId="260"/>
            <ac:graphicFrameMk id="23570" creationId="{0BBEDD34-BAE9-18F8-E10E-C0137B190610}"/>
          </ac:graphicFrameMkLst>
        </pc:graphicFrameChg>
      </pc:sldChg>
      <pc:sldChg chg="modSp mod ord">
        <pc:chgData name="Danny Young" userId="cb0f4ce2-eb4f-479e-8e8f-3beb257e632f" providerId="ADAL" clId="{7C8DF167-77AB-4147-8DA9-6BB7F5A4DD4F}" dt="2022-10-31T17:47:14.567" v="2095" actId="1076"/>
        <pc:sldMkLst>
          <pc:docMk/>
          <pc:sldMk cId="1295638073" sldId="279"/>
        </pc:sldMkLst>
        <pc:spChg chg="mod">
          <ac:chgData name="Danny Young" userId="cb0f4ce2-eb4f-479e-8e8f-3beb257e632f" providerId="ADAL" clId="{7C8DF167-77AB-4147-8DA9-6BB7F5A4DD4F}" dt="2022-10-31T17:44:32.064" v="1890" actId="20577"/>
          <ac:spMkLst>
            <pc:docMk/>
            <pc:sldMk cId="1295638073" sldId="279"/>
            <ac:spMk id="2" creationId="{00000000-0000-0000-0000-000000000000}"/>
          </ac:spMkLst>
        </pc:spChg>
        <pc:spChg chg="mod">
          <ac:chgData name="Danny Young" userId="cb0f4ce2-eb4f-479e-8e8f-3beb257e632f" providerId="ADAL" clId="{7C8DF167-77AB-4147-8DA9-6BB7F5A4DD4F}" dt="2022-10-31T17:47:14.567" v="2095" actId="1076"/>
          <ac:spMkLst>
            <pc:docMk/>
            <pc:sldMk cId="1295638073" sldId="279"/>
            <ac:spMk id="31" creationId="{00000000-0000-0000-0000-000000000000}"/>
          </ac:spMkLst>
        </pc:spChg>
        <pc:spChg chg="mod">
          <ac:chgData name="Danny Young" userId="cb0f4ce2-eb4f-479e-8e8f-3beb257e632f" providerId="ADAL" clId="{7C8DF167-77AB-4147-8DA9-6BB7F5A4DD4F}" dt="2022-10-31T17:47:14.567" v="2095" actId="1076"/>
          <ac:spMkLst>
            <pc:docMk/>
            <pc:sldMk cId="1295638073" sldId="279"/>
            <ac:spMk id="36" creationId="{E0ED09F4-6A00-40AD-BAA7-776DBADCFA46}"/>
          </ac:spMkLst>
        </pc:spChg>
        <pc:spChg chg="mod">
          <ac:chgData name="Danny Young" userId="cb0f4ce2-eb4f-479e-8e8f-3beb257e632f" providerId="ADAL" clId="{7C8DF167-77AB-4147-8DA9-6BB7F5A4DD4F}" dt="2022-10-31T17:47:14.567" v="2095" actId="1076"/>
          <ac:spMkLst>
            <pc:docMk/>
            <pc:sldMk cId="1295638073" sldId="279"/>
            <ac:spMk id="42" creationId="{CE3D2D7F-A702-4F02-AF2B-5116A36EB0F6}"/>
          </ac:spMkLst>
        </pc:spChg>
        <pc:spChg chg="mod">
          <ac:chgData name="Danny Young" userId="cb0f4ce2-eb4f-479e-8e8f-3beb257e632f" providerId="ADAL" clId="{7C8DF167-77AB-4147-8DA9-6BB7F5A4DD4F}" dt="2022-10-31T17:46:30.436" v="2091" actId="20577"/>
          <ac:spMkLst>
            <pc:docMk/>
            <pc:sldMk cId="1295638073" sldId="279"/>
            <ac:spMk id="3090" creationId="{00000000-0000-0000-0000-000000000000}"/>
          </ac:spMkLst>
        </pc:spChg>
        <pc:graphicFrameChg chg="mod">
          <ac:chgData name="Danny Young" userId="cb0f4ce2-eb4f-479e-8e8f-3beb257e632f" providerId="ADAL" clId="{7C8DF167-77AB-4147-8DA9-6BB7F5A4DD4F}" dt="2022-10-31T17:47:14.567" v="2095" actId="1076"/>
          <ac:graphicFrameMkLst>
            <pc:docMk/>
            <pc:sldMk cId="1295638073" sldId="279"/>
            <ac:graphicFrameMk id="34" creationId="{B5A41A52-2A2F-4C8B-9BDF-02AC6BA1C6B2}"/>
          </ac:graphicFrameMkLst>
        </pc:graphicFrameChg>
        <pc:graphicFrameChg chg="mod">
          <ac:chgData name="Danny Young" userId="cb0f4ce2-eb4f-479e-8e8f-3beb257e632f" providerId="ADAL" clId="{7C8DF167-77AB-4147-8DA9-6BB7F5A4DD4F}" dt="2022-10-31T17:47:14.567" v="2095" actId="1076"/>
          <ac:graphicFrameMkLst>
            <pc:docMk/>
            <pc:sldMk cId="1295638073" sldId="279"/>
            <ac:graphicFrameMk id="35" creationId="{9DA722D0-0992-4D65-B14D-32ED23258DA5}"/>
          </ac:graphicFrameMkLst>
        </pc:graphicFrameChg>
        <pc:graphicFrameChg chg="mod">
          <ac:chgData name="Danny Young" userId="cb0f4ce2-eb4f-479e-8e8f-3beb257e632f" providerId="ADAL" clId="{7C8DF167-77AB-4147-8DA9-6BB7F5A4DD4F}" dt="2022-10-31T17:47:14.567" v="2095" actId="1076"/>
          <ac:graphicFrameMkLst>
            <pc:docMk/>
            <pc:sldMk cId="1295638073" sldId="279"/>
            <ac:graphicFrameMk id="3087" creationId="{00000000-0000-0000-0000-000000000000}"/>
          </ac:graphicFrameMkLst>
        </pc:graphicFrameChg>
        <pc:graphicFrameChg chg="mod">
          <ac:chgData name="Danny Young" userId="cb0f4ce2-eb4f-479e-8e8f-3beb257e632f" providerId="ADAL" clId="{7C8DF167-77AB-4147-8DA9-6BB7F5A4DD4F}" dt="2022-10-31T17:47:14.567" v="2095" actId="1076"/>
          <ac:graphicFrameMkLst>
            <pc:docMk/>
            <pc:sldMk cId="1295638073" sldId="279"/>
            <ac:graphicFrameMk id="3088" creationId="{00000000-0000-0000-0000-000000000000}"/>
          </ac:graphicFrameMkLst>
        </pc:graphicFrameChg>
      </pc:sldChg>
      <pc:sldChg chg="modSp mod">
        <pc:chgData name="Danny Young" userId="cb0f4ce2-eb4f-479e-8e8f-3beb257e632f" providerId="ADAL" clId="{7C8DF167-77AB-4147-8DA9-6BB7F5A4DD4F}" dt="2022-10-31T17:22:37.435" v="1523" actId="1076"/>
        <pc:sldMkLst>
          <pc:docMk/>
          <pc:sldMk cId="3542243080" sldId="280"/>
        </pc:sldMkLst>
        <pc:spChg chg="mod">
          <ac:chgData name="Danny Young" userId="cb0f4ce2-eb4f-479e-8e8f-3beb257e632f" providerId="ADAL" clId="{7C8DF167-77AB-4147-8DA9-6BB7F5A4DD4F}" dt="2022-10-31T17:22:37.435" v="1523" actId="1076"/>
          <ac:spMkLst>
            <pc:docMk/>
            <pc:sldMk cId="3542243080" sldId="280"/>
            <ac:spMk id="4129" creationId="{00000000-0000-0000-0000-000000000000}"/>
          </ac:spMkLst>
        </pc:spChg>
      </pc:sldChg>
      <pc:sldChg chg="del">
        <pc:chgData name="Danny Young" userId="cb0f4ce2-eb4f-479e-8e8f-3beb257e632f" providerId="ADAL" clId="{7C8DF167-77AB-4147-8DA9-6BB7F5A4DD4F}" dt="2022-10-31T18:02:22.618" v="2568" actId="47"/>
        <pc:sldMkLst>
          <pc:docMk/>
          <pc:sldMk cId="4208478710" sldId="285"/>
        </pc:sldMkLst>
      </pc:sldChg>
      <pc:sldChg chg="addSp delSp modSp mod ord modAnim">
        <pc:chgData name="Danny Young" userId="cb0f4ce2-eb4f-479e-8e8f-3beb257e632f" providerId="ADAL" clId="{7C8DF167-77AB-4147-8DA9-6BB7F5A4DD4F}" dt="2022-10-31T17:38:44.184" v="1800" actId="478"/>
        <pc:sldMkLst>
          <pc:docMk/>
          <pc:sldMk cId="3220474639" sldId="286"/>
        </pc:sldMkLst>
        <pc:spChg chg="del">
          <ac:chgData name="Danny Young" userId="cb0f4ce2-eb4f-479e-8e8f-3beb257e632f" providerId="ADAL" clId="{7C8DF167-77AB-4147-8DA9-6BB7F5A4DD4F}" dt="2022-10-31T17:32:26.382" v="1624" actId="478"/>
          <ac:spMkLst>
            <pc:docMk/>
            <pc:sldMk cId="3220474639" sldId="286"/>
            <ac:spMk id="3" creationId="{00000000-0000-0000-0000-000000000000}"/>
          </ac:spMkLst>
        </pc:spChg>
        <pc:spChg chg="del">
          <ac:chgData name="Danny Young" userId="cb0f4ce2-eb4f-479e-8e8f-3beb257e632f" providerId="ADAL" clId="{7C8DF167-77AB-4147-8DA9-6BB7F5A4DD4F}" dt="2022-10-31T17:32:26.382" v="1624" actId="478"/>
          <ac:spMkLst>
            <pc:docMk/>
            <pc:sldMk cId="3220474639" sldId="286"/>
            <ac:spMk id="5" creationId="{00000000-0000-0000-0000-000000000000}"/>
          </ac:spMkLst>
        </pc:spChg>
        <pc:spChg chg="del">
          <ac:chgData name="Danny Young" userId="cb0f4ce2-eb4f-479e-8e8f-3beb257e632f" providerId="ADAL" clId="{7C8DF167-77AB-4147-8DA9-6BB7F5A4DD4F}" dt="2022-10-31T17:32:26.382" v="1624" actId="478"/>
          <ac:spMkLst>
            <pc:docMk/>
            <pc:sldMk cId="3220474639" sldId="286"/>
            <ac:spMk id="6" creationId="{00000000-0000-0000-0000-000000000000}"/>
          </ac:spMkLst>
        </pc:spChg>
        <pc:spChg chg="del">
          <ac:chgData name="Danny Young" userId="cb0f4ce2-eb4f-479e-8e8f-3beb257e632f" providerId="ADAL" clId="{7C8DF167-77AB-4147-8DA9-6BB7F5A4DD4F}" dt="2022-10-31T17:32:26.382" v="1624" actId="478"/>
          <ac:spMkLst>
            <pc:docMk/>
            <pc:sldMk cId="3220474639" sldId="286"/>
            <ac:spMk id="31" creationId="{00000000-0000-0000-0000-000000000000}"/>
          </ac:spMkLst>
        </pc:spChg>
        <pc:spChg chg="del">
          <ac:chgData name="Danny Young" userId="cb0f4ce2-eb4f-479e-8e8f-3beb257e632f" providerId="ADAL" clId="{7C8DF167-77AB-4147-8DA9-6BB7F5A4DD4F}" dt="2022-10-31T17:32:26.382" v="1624" actId="478"/>
          <ac:spMkLst>
            <pc:docMk/>
            <pc:sldMk cId="3220474639" sldId="286"/>
            <ac:spMk id="33" creationId="{00000000-0000-0000-0000-000000000000}"/>
          </ac:spMkLst>
        </pc:spChg>
        <pc:spChg chg="del">
          <ac:chgData name="Danny Young" userId="cb0f4ce2-eb4f-479e-8e8f-3beb257e632f" providerId="ADAL" clId="{7C8DF167-77AB-4147-8DA9-6BB7F5A4DD4F}" dt="2022-10-31T17:32:26.382" v="1624" actId="478"/>
          <ac:spMkLst>
            <pc:docMk/>
            <pc:sldMk cId="3220474639" sldId="286"/>
            <ac:spMk id="34" creationId="{00000000-0000-0000-0000-000000000000}"/>
          </ac:spMkLst>
        </pc:spChg>
        <pc:spChg chg="del">
          <ac:chgData name="Danny Young" userId="cb0f4ce2-eb4f-479e-8e8f-3beb257e632f" providerId="ADAL" clId="{7C8DF167-77AB-4147-8DA9-6BB7F5A4DD4F}" dt="2022-10-31T17:32:26.382" v="1624" actId="478"/>
          <ac:spMkLst>
            <pc:docMk/>
            <pc:sldMk cId="3220474639" sldId="286"/>
            <ac:spMk id="37" creationId="{00000000-0000-0000-0000-000000000000}"/>
          </ac:spMkLst>
        </pc:spChg>
        <pc:spChg chg="del">
          <ac:chgData name="Danny Young" userId="cb0f4ce2-eb4f-479e-8e8f-3beb257e632f" providerId="ADAL" clId="{7C8DF167-77AB-4147-8DA9-6BB7F5A4DD4F}" dt="2022-10-31T17:32:26.382" v="1624" actId="478"/>
          <ac:spMkLst>
            <pc:docMk/>
            <pc:sldMk cId="3220474639" sldId="286"/>
            <ac:spMk id="64" creationId="{00000000-0000-0000-0000-000000000000}"/>
          </ac:spMkLst>
        </pc:spChg>
        <pc:spChg chg="del">
          <ac:chgData name="Danny Young" userId="cb0f4ce2-eb4f-479e-8e8f-3beb257e632f" providerId="ADAL" clId="{7C8DF167-77AB-4147-8DA9-6BB7F5A4DD4F}" dt="2022-10-31T17:32:26.382" v="1624" actId="478"/>
          <ac:spMkLst>
            <pc:docMk/>
            <pc:sldMk cId="3220474639" sldId="286"/>
            <ac:spMk id="68" creationId="{00000000-0000-0000-0000-000000000000}"/>
          </ac:spMkLst>
        </pc:spChg>
        <pc:spChg chg="del">
          <ac:chgData name="Danny Young" userId="cb0f4ce2-eb4f-479e-8e8f-3beb257e632f" providerId="ADAL" clId="{7C8DF167-77AB-4147-8DA9-6BB7F5A4DD4F}" dt="2022-10-31T17:32:26.382" v="1624" actId="478"/>
          <ac:spMkLst>
            <pc:docMk/>
            <pc:sldMk cId="3220474639" sldId="286"/>
            <ac:spMk id="69" creationId="{00000000-0000-0000-0000-000000000000}"/>
          </ac:spMkLst>
        </pc:spChg>
        <pc:spChg chg="del">
          <ac:chgData name="Danny Young" userId="cb0f4ce2-eb4f-479e-8e8f-3beb257e632f" providerId="ADAL" clId="{7C8DF167-77AB-4147-8DA9-6BB7F5A4DD4F}" dt="2022-10-31T17:32:26.382" v="1624" actId="478"/>
          <ac:spMkLst>
            <pc:docMk/>
            <pc:sldMk cId="3220474639" sldId="286"/>
            <ac:spMk id="73" creationId="{00000000-0000-0000-0000-000000000000}"/>
          </ac:spMkLst>
        </pc:spChg>
        <pc:spChg chg="del">
          <ac:chgData name="Danny Young" userId="cb0f4ce2-eb4f-479e-8e8f-3beb257e632f" providerId="ADAL" clId="{7C8DF167-77AB-4147-8DA9-6BB7F5A4DD4F}" dt="2022-10-31T17:38:37.326" v="1796" actId="478"/>
          <ac:spMkLst>
            <pc:docMk/>
            <pc:sldMk cId="3220474639" sldId="286"/>
            <ac:spMk id="10273" creationId="{00000000-0000-0000-0000-000000000000}"/>
          </ac:spMkLst>
        </pc:spChg>
        <pc:spChg chg="add del mod">
          <ac:chgData name="Danny Young" userId="cb0f4ce2-eb4f-479e-8e8f-3beb257e632f" providerId="ADAL" clId="{7C8DF167-77AB-4147-8DA9-6BB7F5A4DD4F}" dt="2022-10-31T17:38:44.184" v="1800" actId="478"/>
          <ac:spMkLst>
            <pc:docMk/>
            <pc:sldMk cId="3220474639" sldId="286"/>
            <ac:spMk id="10304" creationId="{43057A2A-A42B-E7D2-E4D0-87C3F6C893C7}"/>
          </ac:spMkLst>
        </pc:spChg>
        <pc:spChg chg="add mod">
          <ac:chgData name="Danny Young" userId="cb0f4ce2-eb4f-479e-8e8f-3beb257e632f" providerId="ADAL" clId="{7C8DF167-77AB-4147-8DA9-6BB7F5A4DD4F}" dt="2022-10-31T17:38:41.777" v="1798" actId="1076"/>
          <ac:spMkLst>
            <pc:docMk/>
            <pc:sldMk cId="3220474639" sldId="286"/>
            <ac:spMk id="10305" creationId="{03DA153D-E7AF-0312-6970-8966EED6049A}"/>
          </ac:spMkLst>
        </pc:spChg>
        <pc:grpChg chg="del">
          <ac:chgData name="Danny Young" userId="cb0f4ce2-eb4f-479e-8e8f-3beb257e632f" providerId="ADAL" clId="{7C8DF167-77AB-4147-8DA9-6BB7F5A4DD4F}" dt="2022-10-31T17:32:26.382" v="1624" actId="478"/>
          <ac:grpSpMkLst>
            <pc:docMk/>
            <pc:sldMk cId="3220474639" sldId="286"/>
            <ac:grpSpMk id="2" creationId="{00000000-0000-0000-0000-000000000000}"/>
          </ac:grpSpMkLst>
        </pc:grpChg>
        <pc:grpChg chg="del">
          <ac:chgData name="Danny Young" userId="cb0f4ce2-eb4f-479e-8e8f-3beb257e632f" providerId="ADAL" clId="{7C8DF167-77AB-4147-8DA9-6BB7F5A4DD4F}" dt="2022-10-31T17:32:26.382" v="1624" actId="478"/>
          <ac:grpSpMkLst>
            <pc:docMk/>
            <pc:sldMk cId="3220474639" sldId="286"/>
            <ac:grpSpMk id="7" creationId="{00000000-0000-0000-0000-000000000000}"/>
          </ac:grpSpMkLst>
        </pc:grpChg>
        <pc:grpChg chg="del">
          <ac:chgData name="Danny Young" userId="cb0f4ce2-eb4f-479e-8e8f-3beb257e632f" providerId="ADAL" clId="{7C8DF167-77AB-4147-8DA9-6BB7F5A4DD4F}" dt="2022-10-31T17:32:26.382" v="1624" actId="478"/>
          <ac:grpSpMkLst>
            <pc:docMk/>
            <pc:sldMk cId="3220474639" sldId="286"/>
            <ac:grpSpMk id="10" creationId="{00000000-0000-0000-0000-000000000000}"/>
          </ac:grpSpMkLst>
        </pc:grpChg>
        <pc:grpChg chg="del">
          <ac:chgData name="Danny Young" userId="cb0f4ce2-eb4f-479e-8e8f-3beb257e632f" providerId="ADAL" clId="{7C8DF167-77AB-4147-8DA9-6BB7F5A4DD4F}" dt="2022-10-31T17:32:26.382" v="1624" actId="478"/>
          <ac:grpSpMkLst>
            <pc:docMk/>
            <pc:sldMk cId="3220474639" sldId="286"/>
            <ac:grpSpMk id="11" creationId="{00000000-0000-0000-0000-000000000000}"/>
          </ac:grpSpMkLst>
        </pc:grpChg>
        <pc:grpChg chg="del">
          <ac:chgData name="Danny Young" userId="cb0f4ce2-eb4f-479e-8e8f-3beb257e632f" providerId="ADAL" clId="{7C8DF167-77AB-4147-8DA9-6BB7F5A4DD4F}" dt="2022-10-31T17:32:26.382" v="1624" actId="478"/>
          <ac:grpSpMkLst>
            <pc:docMk/>
            <pc:sldMk cId="3220474639" sldId="286"/>
            <ac:grpSpMk id="12" creationId="{00000000-0000-0000-0000-000000000000}"/>
          </ac:grpSpMkLst>
        </pc:grpChg>
        <pc:graphicFrameChg chg="del">
          <ac:chgData name="Danny Young" userId="cb0f4ce2-eb4f-479e-8e8f-3beb257e632f" providerId="ADAL" clId="{7C8DF167-77AB-4147-8DA9-6BB7F5A4DD4F}" dt="2022-10-31T17:32:26.382" v="1624" actId="478"/>
          <ac:graphicFrameMkLst>
            <pc:docMk/>
            <pc:sldMk cId="3220474639" sldId="286"/>
            <ac:graphicFrameMk id="4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32:26.382" v="1624" actId="478"/>
          <ac:graphicFrameMkLst>
            <pc:docMk/>
            <pc:sldMk cId="3220474639" sldId="286"/>
            <ac:graphicFrameMk id="13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32:26.382" v="1624" actId="478"/>
          <ac:graphicFrameMkLst>
            <pc:docMk/>
            <pc:sldMk cId="3220474639" sldId="286"/>
            <ac:graphicFrameMk id="14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32:26.382" v="1624" actId="478"/>
          <ac:graphicFrameMkLst>
            <pc:docMk/>
            <pc:sldMk cId="3220474639" sldId="286"/>
            <ac:graphicFrameMk id="17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32:26.382" v="1624" actId="478"/>
          <ac:graphicFrameMkLst>
            <pc:docMk/>
            <pc:sldMk cId="3220474639" sldId="286"/>
            <ac:graphicFrameMk id="20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32:26.382" v="1624" actId="478"/>
          <ac:graphicFrameMkLst>
            <pc:docMk/>
            <pc:sldMk cId="3220474639" sldId="286"/>
            <ac:graphicFrameMk id="22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32:26.382" v="1624" actId="478"/>
          <ac:graphicFrameMkLst>
            <pc:docMk/>
            <pc:sldMk cId="3220474639" sldId="286"/>
            <ac:graphicFrameMk id="25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32:26.382" v="1624" actId="478"/>
          <ac:graphicFrameMkLst>
            <pc:docMk/>
            <pc:sldMk cId="3220474639" sldId="286"/>
            <ac:graphicFrameMk id="28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32:26.382" v="1624" actId="478"/>
          <ac:graphicFrameMkLst>
            <pc:docMk/>
            <pc:sldMk cId="3220474639" sldId="286"/>
            <ac:graphicFrameMk id="29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32:26.382" v="1624" actId="478"/>
          <ac:graphicFrameMkLst>
            <pc:docMk/>
            <pc:sldMk cId="3220474639" sldId="286"/>
            <ac:graphicFrameMk id="30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32:26.382" v="1624" actId="478"/>
          <ac:graphicFrameMkLst>
            <pc:docMk/>
            <pc:sldMk cId="3220474639" sldId="286"/>
            <ac:graphicFrameMk id="35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32:26.382" v="1624" actId="478"/>
          <ac:graphicFrameMkLst>
            <pc:docMk/>
            <pc:sldMk cId="3220474639" sldId="286"/>
            <ac:graphicFrameMk id="36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32:26.382" v="1624" actId="478"/>
          <ac:graphicFrameMkLst>
            <pc:docMk/>
            <pc:sldMk cId="3220474639" sldId="286"/>
            <ac:graphicFrameMk id="46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32:26.382" v="1624" actId="478"/>
          <ac:graphicFrameMkLst>
            <pc:docMk/>
            <pc:sldMk cId="3220474639" sldId="286"/>
            <ac:graphicFrameMk id="57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32:26.382" v="1624" actId="478"/>
          <ac:graphicFrameMkLst>
            <pc:docMk/>
            <pc:sldMk cId="3220474639" sldId="286"/>
            <ac:graphicFrameMk id="58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32:26.382" v="1624" actId="478"/>
          <ac:graphicFrameMkLst>
            <pc:docMk/>
            <pc:sldMk cId="3220474639" sldId="286"/>
            <ac:graphicFrameMk id="59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32:26.382" v="1624" actId="478"/>
          <ac:graphicFrameMkLst>
            <pc:docMk/>
            <pc:sldMk cId="3220474639" sldId="286"/>
            <ac:graphicFrameMk id="60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32:26.382" v="1624" actId="478"/>
          <ac:graphicFrameMkLst>
            <pc:docMk/>
            <pc:sldMk cId="3220474639" sldId="286"/>
            <ac:graphicFrameMk id="61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32:26.382" v="1624" actId="478"/>
          <ac:graphicFrameMkLst>
            <pc:docMk/>
            <pc:sldMk cId="3220474639" sldId="286"/>
            <ac:graphicFrameMk id="62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32:26.382" v="1624" actId="478"/>
          <ac:graphicFrameMkLst>
            <pc:docMk/>
            <pc:sldMk cId="3220474639" sldId="286"/>
            <ac:graphicFrameMk id="65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32:26.382" v="1624" actId="478"/>
          <ac:graphicFrameMkLst>
            <pc:docMk/>
            <pc:sldMk cId="3220474639" sldId="286"/>
            <ac:graphicFrameMk id="70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32:26.382" v="1624" actId="478"/>
          <ac:graphicFrameMkLst>
            <pc:docMk/>
            <pc:sldMk cId="3220474639" sldId="286"/>
            <ac:graphicFrameMk id="71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32:26.382" v="1624" actId="478"/>
          <ac:graphicFrameMkLst>
            <pc:docMk/>
            <pc:sldMk cId="3220474639" sldId="286"/>
            <ac:graphicFrameMk id="74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32:26.382" v="1624" actId="478"/>
          <ac:graphicFrameMkLst>
            <pc:docMk/>
            <pc:sldMk cId="3220474639" sldId="286"/>
            <ac:graphicFrameMk id="75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32:26.382" v="1624" actId="478"/>
          <ac:graphicFrameMkLst>
            <pc:docMk/>
            <pc:sldMk cId="3220474639" sldId="286"/>
            <ac:graphicFrameMk id="76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32:26.382" v="1624" actId="478"/>
          <ac:graphicFrameMkLst>
            <pc:docMk/>
            <pc:sldMk cId="3220474639" sldId="286"/>
            <ac:graphicFrameMk id="77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32:26.382" v="1624" actId="478"/>
          <ac:graphicFrameMkLst>
            <pc:docMk/>
            <pc:sldMk cId="3220474639" sldId="286"/>
            <ac:graphicFrameMk id="78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32:26.382" v="1624" actId="478"/>
          <ac:graphicFrameMkLst>
            <pc:docMk/>
            <pc:sldMk cId="3220474639" sldId="286"/>
            <ac:graphicFrameMk id="7168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32:26.382" v="1624" actId="478"/>
          <ac:graphicFrameMkLst>
            <pc:docMk/>
            <pc:sldMk cId="3220474639" sldId="286"/>
            <ac:graphicFrameMk id="7170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32:26.382" v="1624" actId="478"/>
          <ac:graphicFrameMkLst>
            <pc:docMk/>
            <pc:sldMk cId="3220474639" sldId="286"/>
            <ac:graphicFrameMk id="7171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32:26.382" v="1624" actId="478"/>
          <ac:graphicFrameMkLst>
            <pc:docMk/>
            <pc:sldMk cId="3220474639" sldId="286"/>
            <ac:graphicFrameMk id="7172" creationId="{00000000-0000-0000-0000-000000000000}"/>
          </ac:graphicFrameMkLst>
        </pc:graphicFrameChg>
        <pc:cxnChg chg="del">
          <ac:chgData name="Danny Young" userId="cb0f4ce2-eb4f-479e-8e8f-3beb257e632f" providerId="ADAL" clId="{7C8DF167-77AB-4147-8DA9-6BB7F5A4DD4F}" dt="2022-10-31T17:32:26.382" v="1624" actId="478"/>
          <ac:cxnSpMkLst>
            <pc:docMk/>
            <pc:sldMk cId="3220474639" sldId="286"/>
            <ac:cxnSpMk id="39" creationId="{00000000-0000-0000-0000-000000000000}"/>
          </ac:cxnSpMkLst>
        </pc:cxnChg>
        <pc:cxnChg chg="del">
          <ac:chgData name="Danny Young" userId="cb0f4ce2-eb4f-479e-8e8f-3beb257e632f" providerId="ADAL" clId="{7C8DF167-77AB-4147-8DA9-6BB7F5A4DD4F}" dt="2022-10-31T17:32:26.382" v="1624" actId="478"/>
          <ac:cxnSpMkLst>
            <pc:docMk/>
            <pc:sldMk cId="3220474639" sldId="286"/>
            <ac:cxnSpMk id="45" creationId="{00000000-0000-0000-0000-000000000000}"/>
          </ac:cxnSpMkLst>
        </pc:cxnChg>
        <pc:cxnChg chg="del">
          <ac:chgData name="Danny Young" userId="cb0f4ce2-eb4f-479e-8e8f-3beb257e632f" providerId="ADAL" clId="{7C8DF167-77AB-4147-8DA9-6BB7F5A4DD4F}" dt="2022-10-31T17:32:26.382" v="1624" actId="478"/>
          <ac:cxnSpMkLst>
            <pc:docMk/>
            <pc:sldMk cId="3220474639" sldId="286"/>
            <ac:cxnSpMk id="47" creationId="{00000000-0000-0000-0000-000000000000}"/>
          </ac:cxnSpMkLst>
        </pc:cxnChg>
        <pc:cxnChg chg="del">
          <ac:chgData name="Danny Young" userId="cb0f4ce2-eb4f-479e-8e8f-3beb257e632f" providerId="ADAL" clId="{7C8DF167-77AB-4147-8DA9-6BB7F5A4DD4F}" dt="2022-10-31T17:32:26.382" v="1624" actId="478"/>
          <ac:cxnSpMkLst>
            <pc:docMk/>
            <pc:sldMk cId="3220474639" sldId="286"/>
            <ac:cxnSpMk id="50" creationId="{00000000-0000-0000-0000-000000000000}"/>
          </ac:cxnSpMkLst>
        </pc:cxnChg>
        <pc:cxnChg chg="del">
          <ac:chgData name="Danny Young" userId="cb0f4ce2-eb4f-479e-8e8f-3beb257e632f" providerId="ADAL" clId="{7C8DF167-77AB-4147-8DA9-6BB7F5A4DD4F}" dt="2022-10-31T17:32:26.382" v="1624" actId="478"/>
          <ac:cxnSpMkLst>
            <pc:docMk/>
            <pc:sldMk cId="3220474639" sldId="286"/>
            <ac:cxnSpMk id="63" creationId="{00000000-0000-0000-0000-000000000000}"/>
          </ac:cxnSpMkLst>
        </pc:cxnChg>
      </pc:sldChg>
      <pc:sldChg chg="addSp delSp modSp mod ord addAnim delAnim modAnim">
        <pc:chgData name="Danny Young" userId="cb0f4ce2-eb4f-479e-8e8f-3beb257e632f" providerId="ADAL" clId="{7C8DF167-77AB-4147-8DA9-6BB7F5A4DD4F}" dt="2022-10-31T17:21:28.832" v="1521" actId="1076"/>
        <pc:sldMkLst>
          <pc:docMk/>
          <pc:sldMk cId="2087487168" sldId="287"/>
        </pc:sldMkLst>
        <pc:spChg chg="add mod">
          <ac:chgData name="Danny Young" userId="cb0f4ce2-eb4f-479e-8e8f-3beb257e632f" providerId="ADAL" clId="{7C8DF167-77AB-4147-8DA9-6BB7F5A4DD4F}" dt="2022-10-31T17:09:11.738" v="1144" actId="1035"/>
          <ac:spMkLst>
            <pc:docMk/>
            <pc:sldMk cId="2087487168" sldId="287"/>
            <ac:spMk id="8" creationId="{50A699D7-CD27-0377-A2D0-FF16D4E2FBA9}"/>
          </ac:spMkLst>
        </pc:spChg>
        <pc:spChg chg="add mod">
          <ac:chgData name="Danny Young" userId="cb0f4ce2-eb4f-479e-8e8f-3beb257e632f" providerId="ADAL" clId="{7C8DF167-77AB-4147-8DA9-6BB7F5A4DD4F}" dt="2022-10-31T17:09:40.811" v="1223"/>
          <ac:spMkLst>
            <pc:docMk/>
            <pc:sldMk cId="2087487168" sldId="287"/>
            <ac:spMk id="9" creationId="{0484CC36-0067-5C80-F514-7DBBC7E1CA83}"/>
          </ac:spMkLst>
        </pc:spChg>
        <pc:spChg chg="add mod">
          <ac:chgData name="Danny Young" userId="cb0f4ce2-eb4f-479e-8e8f-3beb257e632f" providerId="ADAL" clId="{7C8DF167-77AB-4147-8DA9-6BB7F5A4DD4F}" dt="2022-10-31T17:10:34.503" v="1299"/>
          <ac:spMkLst>
            <pc:docMk/>
            <pc:sldMk cId="2087487168" sldId="287"/>
            <ac:spMk id="12" creationId="{19C372D6-3CE2-53B8-23C9-CCC21729877A}"/>
          </ac:spMkLst>
        </pc:spChg>
        <pc:spChg chg="add del mod">
          <ac:chgData name="Danny Young" userId="cb0f4ce2-eb4f-479e-8e8f-3beb257e632f" providerId="ADAL" clId="{7C8DF167-77AB-4147-8DA9-6BB7F5A4DD4F}" dt="2022-10-31T17:11:47.612" v="1332" actId="21"/>
          <ac:spMkLst>
            <pc:docMk/>
            <pc:sldMk cId="2087487168" sldId="287"/>
            <ac:spMk id="14" creationId="{95F4B96E-0A9C-FB4D-04C6-BA4545397E0C}"/>
          </ac:spMkLst>
        </pc:spChg>
        <pc:spChg chg="add mod">
          <ac:chgData name="Danny Young" userId="cb0f4ce2-eb4f-479e-8e8f-3beb257e632f" providerId="ADAL" clId="{7C8DF167-77AB-4147-8DA9-6BB7F5A4DD4F}" dt="2022-10-31T17:11:55.203" v="1335"/>
          <ac:spMkLst>
            <pc:docMk/>
            <pc:sldMk cId="2087487168" sldId="287"/>
            <ac:spMk id="15" creationId="{EC8300CB-23E3-25ED-231E-2D87958394EE}"/>
          </ac:spMkLst>
        </pc:spChg>
        <pc:spChg chg="del mod">
          <ac:chgData name="Danny Young" userId="cb0f4ce2-eb4f-479e-8e8f-3beb257e632f" providerId="ADAL" clId="{7C8DF167-77AB-4147-8DA9-6BB7F5A4DD4F}" dt="2022-10-31T17:09:40.425" v="1222" actId="21"/>
          <ac:spMkLst>
            <pc:docMk/>
            <pc:sldMk cId="2087487168" sldId="287"/>
            <ac:spMk id="16" creationId="{00000000-0000-0000-0000-000000000000}"/>
          </ac:spMkLst>
        </pc:spChg>
        <pc:spChg chg="del mod">
          <ac:chgData name="Danny Young" userId="cb0f4ce2-eb4f-479e-8e8f-3beb257e632f" providerId="ADAL" clId="{7C8DF167-77AB-4147-8DA9-6BB7F5A4DD4F}" dt="2022-10-31T17:10:34.465" v="1298" actId="21"/>
          <ac:spMkLst>
            <pc:docMk/>
            <pc:sldMk cId="2087487168" sldId="287"/>
            <ac:spMk id="18" creationId="{00000000-0000-0000-0000-000000000000}"/>
          </ac:spMkLst>
        </pc:spChg>
        <pc:spChg chg="del">
          <ac:chgData name="Danny Young" userId="cb0f4ce2-eb4f-479e-8e8f-3beb257e632f" providerId="ADAL" clId="{7C8DF167-77AB-4147-8DA9-6BB7F5A4DD4F}" dt="2022-10-31T17:10:43.627" v="1301" actId="478"/>
          <ac:spMkLst>
            <pc:docMk/>
            <pc:sldMk cId="2087487168" sldId="287"/>
            <ac:spMk id="19" creationId="{00000000-0000-0000-0000-000000000000}"/>
          </ac:spMkLst>
        </pc:spChg>
        <pc:spChg chg="add mod">
          <ac:chgData name="Danny Young" userId="cb0f4ce2-eb4f-479e-8e8f-3beb257e632f" providerId="ADAL" clId="{7C8DF167-77AB-4147-8DA9-6BB7F5A4DD4F}" dt="2022-10-31T17:13:23.184" v="1345" actId="1076"/>
          <ac:spMkLst>
            <pc:docMk/>
            <pc:sldMk cId="2087487168" sldId="287"/>
            <ac:spMk id="25" creationId="{DE4CD08D-E42F-FDDF-7524-0B25142B8A9A}"/>
          </ac:spMkLst>
        </pc:spChg>
        <pc:spChg chg="add mod">
          <ac:chgData name="Danny Young" userId="cb0f4ce2-eb4f-479e-8e8f-3beb257e632f" providerId="ADAL" clId="{7C8DF167-77AB-4147-8DA9-6BB7F5A4DD4F}" dt="2022-10-31T17:17:06.702" v="1408" actId="6549"/>
          <ac:spMkLst>
            <pc:docMk/>
            <pc:sldMk cId="2087487168" sldId="287"/>
            <ac:spMk id="30" creationId="{7BC8B55D-37D9-EC15-EC93-1A638CA9287A}"/>
          </ac:spMkLst>
        </pc:spChg>
        <pc:spChg chg="add mod">
          <ac:chgData name="Danny Young" userId="cb0f4ce2-eb4f-479e-8e8f-3beb257e632f" providerId="ADAL" clId="{7C8DF167-77AB-4147-8DA9-6BB7F5A4DD4F}" dt="2022-10-31T17:17:37.392" v="1466" actId="20577"/>
          <ac:spMkLst>
            <pc:docMk/>
            <pc:sldMk cId="2087487168" sldId="287"/>
            <ac:spMk id="34" creationId="{8ABCCBAD-7DEE-9044-16CD-A0194E0AE899}"/>
          </ac:spMkLst>
        </pc:spChg>
        <pc:spChg chg="del mod">
          <ac:chgData name="Danny Young" userId="cb0f4ce2-eb4f-479e-8e8f-3beb257e632f" providerId="ADAL" clId="{7C8DF167-77AB-4147-8DA9-6BB7F5A4DD4F}" dt="2022-10-31T17:20:19.750" v="1505" actId="478"/>
          <ac:spMkLst>
            <pc:docMk/>
            <pc:sldMk cId="2087487168" sldId="287"/>
            <ac:spMk id="43" creationId="{00000000-0000-0000-0000-000000000000}"/>
          </ac:spMkLst>
        </pc:spChg>
        <pc:spChg chg="del mod">
          <ac:chgData name="Danny Young" userId="cb0f4ce2-eb4f-479e-8e8f-3beb257e632f" providerId="ADAL" clId="{7C8DF167-77AB-4147-8DA9-6BB7F5A4DD4F}" dt="2022-10-31T17:20:15.838" v="1502" actId="478"/>
          <ac:spMkLst>
            <pc:docMk/>
            <pc:sldMk cId="2087487168" sldId="287"/>
            <ac:spMk id="44" creationId="{00000000-0000-0000-0000-000000000000}"/>
          </ac:spMkLst>
        </pc:spChg>
        <pc:spChg chg="del mod">
          <ac:chgData name="Danny Young" userId="cb0f4ce2-eb4f-479e-8e8f-3beb257e632f" providerId="ADAL" clId="{7C8DF167-77AB-4147-8DA9-6BB7F5A4DD4F}" dt="2022-10-31T17:11:55.141" v="1334" actId="21"/>
          <ac:spMkLst>
            <pc:docMk/>
            <pc:sldMk cId="2087487168" sldId="287"/>
            <ac:spMk id="45" creationId="{00000000-0000-0000-0000-000000000000}"/>
          </ac:spMkLst>
        </pc:spChg>
        <pc:spChg chg="add mod">
          <ac:chgData name="Danny Young" userId="cb0f4ce2-eb4f-479e-8e8f-3beb257e632f" providerId="ADAL" clId="{7C8DF167-77AB-4147-8DA9-6BB7F5A4DD4F}" dt="2022-10-31T17:21:09.605" v="1516"/>
          <ac:spMkLst>
            <pc:docMk/>
            <pc:sldMk cId="2087487168" sldId="287"/>
            <ac:spMk id="58" creationId="{5DC720D8-4BE5-F4C8-2AF2-BC219BE1CECB}"/>
          </ac:spMkLst>
        </pc:spChg>
        <pc:spChg chg="del">
          <ac:chgData name="Danny Young" userId="cb0f4ce2-eb4f-479e-8e8f-3beb257e632f" providerId="ADAL" clId="{7C8DF167-77AB-4147-8DA9-6BB7F5A4DD4F}" dt="2022-10-31T17:20:12.492" v="1498" actId="478"/>
          <ac:spMkLst>
            <pc:docMk/>
            <pc:sldMk cId="2087487168" sldId="287"/>
            <ac:spMk id="61" creationId="{00000000-0000-0000-0000-000000000000}"/>
          </ac:spMkLst>
        </pc:spChg>
        <pc:spChg chg="del">
          <ac:chgData name="Danny Young" userId="cb0f4ce2-eb4f-479e-8e8f-3beb257e632f" providerId="ADAL" clId="{7C8DF167-77AB-4147-8DA9-6BB7F5A4DD4F}" dt="2022-10-31T17:20:00.816" v="1495" actId="478"/>
          <ac:spMkLst>
            <pc:docMk/>
            <pc:sldMk cId="2087487168" sldId="287"/>
            <ac:spMk id="63" creationId="{00000000-0000-0000-0000-000000000000}"/>
          </ac:spMkLst>
        </pc:spChg>
        <pc:spChg chg="del mod">
          <ac:chgData name="Danny Young" userId="cb0f4ce2-eb4f-479e-8e8f-3beb257e632f" providerId="ADAL" clId="{7C8DF167-77AB-4147-8DA9-6BB7F5A4DD4F}" dt="2022-10-31T17:21:09.373" v="1515" actId="21"/>
          <ac:spMkLst>
            <pc:docMk/>
            <pc:sldMk cId="2087487168" sldId="287"/>
            <ac:spMk id="64" creationId="{00000000-0000-0000-0000-000000000000}"/>
          </ac:spMkLst>
        </pc:spChg>
        <pc:spChg chg="del">
          <ac:chgData name="Danny Young" userId="cb0f4ce2-eb4f-479e-8e8f-3beb257e632f" providerId="ADAL" clId="{7C8DF167-77AB-4147-8DA9-6BB7F5A4DD4F}" dt="2022-10-31T17:17:14.626" v="1409" actId="478"/>
          <ac:spMkLst>
            <pc:docMk/>
            <pc:sldMk cId="2087487168" sldId="287"/>
            <ac:spMk id="76" creationId="{00000000-0000-0000-0000-000000000000}"/>
          </ac:spMkLst>
        </pc:spChg>
        <pc:spChg chg="del">
          <ac:chgData name="Danny Young" userId="cb0f4ce2-eb4f-479e-8e8f-3beb257e632f" providerId="ADAL" clId="{7C8DF167-77AB-4147-8DA9-6BB7F5A4DD4F}" dt="2022-10-31T17:20:18.166" v="1503" actId="478"/>
          <ac:spMkLst>
            <pc:docMk/>
            <pc:sldMk cId="2087487168" sldId="287"/>
            <ac:spMk id="87" creationId="{00000000-0000-0000-0000-000000000000}"/>
          </ac:spMkLst>
        </pc:spChg>
        <pc:spChg chg="del mod">
          <ac:chgData name="Danny Young" userId="cb0f4ce2-eb4f-479e-8e8f-3beb257e632f" providerId="ADAL" clId="{7C8DF167-77AB-4147-8DA9-6BB7F5A4DD4F}" dt="2022-10-31T17:20:14.651" v="1500" actId="478"/>
          <ac:spMkLst>
            <pc:docMk/>
            <pc:sldMk cId="2087487168" sldId="287"/>
            <ac:spMk id="88" creationId="{00000000-0000-0000-0000-000000000000}"/>
          </ac:spMkLst>
        </pc:spChg>
        <pc:spChg chg="add del mod">
          <ac:chgData name="Danny Young" userId="cb0f4ce2-eb4f-479e-8e8f-3beb257e632f" providerId="ADAL" clId="{7C8DF167-77AB-4147-8DA9-6BB7F5A4DD4F}" dt="2022-10-31T17:11:48.814" v="1333" actId="1076"/>
          <ac:spMkLst>
            <pc:docMk/>
            <pc:sldMk cId="2087487168" sldId="287"/>
            <ac:spMk id="11297" creationId="{00000000-0000-0000-0000-000000000000}"/>
          </ac:spMkLst>
        </pc:spChg>
        <pc:grpChg chg="del">
          <ac:chgData name="Danny Young" userId="cb0f4ce2-eb4f-479e-8e8f-3beb257e632f" providerId="ADAL" clId="{7C8DF167-77AB-4147-8DA9-6BB7F5A4DD4F}" dt="2022-10-31T17:10:40.495" v="1300" actId="478"/>
          <ac:grpSpMkLst>
            <pc:docMk/>
            <pc:sldMk cId="2087487168" sldId="287"/>
            <ac:grpSpMk id="2" creationId="{00000000-0000-0000-0000-000000000000}"/>
          </ac:grpSpMkLst>
        </pc:grpChg>
        <pc:grpChg chg="del">
          <ac:chgData name="Danny Young" userId="cb0f4ce2-eb4f-479e-8e8f-3beb257e632f" providerId="ADAL" clId="{7C8DF167-77AB-4147-8DA9-6BB7F5A4DD4F}" dt="2022-10-31T17:10:40.495" v="1300" actId="478"/>
          <ac:grpSpMkLst>
            <pc:docMk/>
            <pc:sldMk cId="2087487168" sldId="287"/>
            <ac:grpSpMk id="3" creationId="{00000000-0000-0000-0000-000000000000}"/>
          </ac:grpSpMkLst>
        </pc:grpChg>
        <pc:grpChg chg="del">
          <ac:chgData name="Danny Young" userId="cb0f4ce2-eb4f-479e-8e8f-3beb257e632f" providerId="ADAL" clId="{7C8DF167-77AB-4147-8DA9-6BB7F5A4DD4F}" dt="2022-10-31T17:10:40.495" v="1300" actId="478"/>
          <ac:grpSpMkLst>
            <pc:docMk/>
            <pc:sldMk cId="2087487168" sldId="287"/>
            <ac:grpSpMk id="4" creationId="{00000000-0000-0000-0000-000000000000}"/>
          </ac:grpSpMkLst>
        </pc:grpChg>
        <pc:grpChg chg="mod">
          <ac:chgData name="Danny Young" userId="cb0f4ce2-eb4f-479e-8e8f-3beb257e632f" providerId="ADAL" clId="{7C8DF167-77AB-4147-8DA9-6BB7F5A4DD4F}" dt="2022-10-31T17:08:03.033" v="1121" actId="164"/>
          <ac:grpSpMkLst>
            <pc:docMk/>
            <pc:sldMk cId="2087487168" sldId="287"/>
            <ac:grpSpMk id="5" creationId="{00000000-0000-0000-0000-000000000000}"/>
          </ac:grpSpMkLst>
        </pc:grpChg>
        <pc:grpChg chg="del mod">
          <ac:chgData name="Danny Young" userId="cb0f4ce2-eb4f-479e-8e8f-3beb257e632f" providerId="ADAL" clId="{7C8DF167-77AB-4147-8DA9-6BB7F5A4DD4F}" dt="2022-10-31T17:11:30.718" v="1328" actId="478"/>
          <ac:grpSpMkLst>
            <pc:docMk/>
            <pc:sldMk cId="2087487168" sldId="287"/>
            <ac:grpSpMk id="6" creationId="{00000000-0000-0000-0000-000000000000}"/>
          </ac:grpSpMkLst>
        </pc:grpChg>
        <pc:grpChg chg="add mod">
          <ac:chgData name="Danny Young" userId="cb0f4ce2-eb4f-479e-8e8f-3beb257e632f" providerId="ADAL" clId="{7C8DF167-77AB-4147-8DA9-6BB7F5A4DD4F}" dt="2022-10-31T17:08:08.169" v="1122" actId="1076"/>
          <ac:grpSpMkLst>
            <pc:docMk/>
            <pc:sldMk cId="2087487168" sldId="287"/>
            <ac:grpSpMk id="7" creationId="{95EAA3DE-5004-266F-8503-87BBF9DD523A}"/>
          </ac:grpSpMkLst>
        </pc:grpChg>
        <pc:graphicFrameChg chg="add mod">
          <ac:chgData name="Danny Young" userId="cb0f4ce2-eb4f-479e-8e8f-3beb257e632f" providerId="ADAL" clId="{7C8DF167-77AB-4147-8DA9-6BB7F5A4DD4F}" dt="2022-10-31T17:09:57.609" v="1232" actId="14100"/>
          <ac:graphicFrameMkLst>
            <pc:docMk/>
            <pc:sldMk cId="2087487168" sldId="287"/>
            <ac:graphicFrameMk id="10" creationId="{2D8F38E6-F753-D4E5-4FD2-CF51E477FF4C}"/>
          </ac:graphicFrameMkLst>
        </pc:graphicFrameChg>
        <pc:graphicFrameChg chg="add del mod">
          <ac:chgData name="Danny Young" userId="cb0f4ce2-eb4f-479e-8e8f-3beb257e632f" providerId="ADAL" clId="{7C8DF167-77AB-4147-8DA9-6BB7F5A4DD4F}" dt="2022-10-31T17:10:31.325" v="1297" actId="478"/>
          <ac:graphicFrameMkLst>
            <pc:docMk/>
            <pc:sldMk cId="2087487168" sldId="287"/>
            <ac:graphicFrameMk id="11" creationId="{5A826097-9AE7-86CC-6D88-A84A11ACF1BB}"/>
          </ac:graphicFrameMkLst>
        </pc:graphicFrameChg>
        <pc:graphicFrameChg chg="del">
          <ac:chgData name="Danny Young" userId="cb0f4ce2-eb4f-479e-8e8f-3beb257e632f" providerId="ADAL" clId="{7C8DF167-77AB-4147-8DA9-6BB7F5A4DD4F}" dt="2022-10-31T17:10:06.734" v="1234" actId="478"/>
          <ac:graphicFrameMkLst>
            <pc:docMk/>
            <pc:sldMk cId="2087487168" sldId="287"/>
            <ac:graphicFrameMk id="17" creationId="{00000000-0000-0000-0000-000000000000}"/>
          </ac:graphicFrameMkLst>
        </pc:graphicFrameChg>
        <pc:graphicFrameChg chg="add mod">
          <ac:chgData name="Danny Young" userId="cb0f4ce2-eb4f-479e-8e8f-3beb257e632f" providerId="ADAL" clId="{7C8DF167-77AB-4147-8DA9-6BB7F5A4DD4F}" dt="2022-10-31T17:12:25.387" v="1339" actId="1076"/>
          <ac:graphicFrameMkLst>
            <pc:docMk/>
            <pc:sldMk cId="2087487168" sldId="287"/>
            <ac:graphicFrameMk id="20" creationId="{DA5024A8-B4A7-C0C7-A02B-5BE46DF0DEF6}"/>
          </ac:graphicFrameMkLst>
        </pc:graphicFrameChg>
        <pc:graphicFrameChg chg="add mod">
          <ac:chgData name="Danny Young" userId="cb0f4ce2-eb4f-479e-8e8f-3beb257e632f" providerId="ADAL" clId="{7C8DF167-77AB-4147-8DA9-6BB7F5A4DD4F}" dt="2022-10-31T17:13:29.231" v="1346" actId="1076"/>
          <ac:graphicFrameMkLst>
            <pc:docMk/>
            <pc:sldMk cId="2087487168" sldId="287"/>
            <ac:graphicFrameMk id="26" creationId="{3C215AE5-588A-D4B3-A1E1-1B8F0E359DC8}"/>
          </ac:graphicFrameMkLst>
        </pc:graphicFrameChg>
        <pc:graphicFrameChg chg="del">
          <ac:chgData name="Danny Young" userId="cb0f4ce2-eb4f-479e-8e8f-3beb257e632f" providerId="ADAL" clId="{7C8DF167-77AB-4147-8DA9-6BB7F5A4DD4F}" dt="2022-10-31T17:10:40.495" v="1300" actId="478"/>
          <ac:graphicFrameMkLst>
            <pc:docMk/>
            <pc:sldMk cId="2087487168" sldId="287"/>
            <ac:graphicFrameMk id="33" creationId="{00000000-0000-0000-0000-000000000000}"/>
          </ac:graphicFrameMkLst>
        </pc:graphicFrameChg>
        <pc:graphicFrameChg chg="add mod">
          <ac:chgData name="Danny Young" userId="cb0f4ce2-eb4f-479e-8e8f-3beb257e632f" providerId="ADAL" clId="{7C8DF167-77AB-4147-8DA9-6BB7F5A4DD4F}" dt="2022-10-31T17:18:38.220" v="1478" actId="14100"/>
          <ac:graphicFrameMkLst>
            <pc:docMk/>
            <pc:sldMk cId="2087487168" sldId="287"/>
            <ac:graphicFrameMk id="37" creationId="{57BC7121-D70C-0CBE-1FB0-9272F10BD431}"/>
          </ac:graphicFrameMkLst>
        </pc:graphicFrameChg>
        <pc:graphicFrameChg chg="mod">
          <ac:chgData name="Danny Young" userId="cb0f4ce2-eb4f-479e-8e8f-3beb257e632f" providerId="ADAL" clId="{7C8DF167-77AB-4147-8DA9-6BB7F5A4DD4F}" dt="2022-10-31T17:08:03.033" v="1121" actId="164"/>
          <ac:graphicFrameMkLst>
            <pc:docMk/>
            <pc:sldMk cId="2087487168" sldId="287"/>
            <ac:graphicFrameMk id="40" creationId="{00000000-0000-0000-0000-000000000000}"/>
          </ac:graphicFrameMkLst>
        </pc:graphicFrameChg>
        <pc:graphicFrameChg chg="mod">
          <ac:chgData name="Danny Young" userId="cb0f4ce2-eb4f-479e-8e8f-3beb257e632f" providerId="ADAL" clId="{7C8DF167-77AB-4147-8DA9-6BB7F5A4DD4F}" dt="2022-10-31T17:08:03.033" v="1121" actId="164"/>
          <ac:graphicFrameMkLst>
            <pc:docMk/>
            <pc:sldMk cId="2087487168" sldId="287"/>
            <ac:graphicFrameMk id="41" creationId="{00000000-0000-0000-0000-000000000000}"/>
          </ac:graphicFrameMkLst>
        </pc:graphicFrameChg>
        <pc:graphicFrameChg chg="mod">
          <ac:chgData name="Danny Young" userId="cb0f4ce2-eb4f-479e-8e8f-3beb257e632f" providerId="ADAL" clId="{7C8DF167-77AB-4147-8DA9-6BB7F5A4DD4F}" dt="2022-10-31T17:08:03.033" v="1121" actId="164"/>
          <ac:graphicFrameMkLst>
            <pc:docMk/>
            <pc:sldMk cId="2087487168" sldId="287"/>
            <ac:graphicFrameMk id="42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20:05.897" v="1496" actId="478"/>
          <ac:graphicFrameMkLst>
            <pc:docMk/>
            <pc:sldMk cId="2087487168" sldId="287"/>
            <ac:graphicFrameMk id="46" creationId="{00000000-0000-0000-0000-000000000000}"/>
          </ac:graphicFrameMkLst>
        </pc:graphicFrameChg>
        <pc:graphicFrameChg chg="add del mod">
          <ac:chgData name="Danny Young" userId="cb0f4ce2-eb4f-479e-8e8f-3beb257e632f" providerId="ADAL" clId="{7C8DF167-77AB-4147-8DA9-6BB7F5A4DD4F}" dt="2022-10-31T17:11:55.141" v="1334" actId="21"/>
          <ac:graphicFrameMkLst>
            <pc:docMk/>
            <pc:sldMk cId="2087487168" sldId="287"/>
            <ac:graphicFrameMk id="47" creationId="{00000000-0000-0000-0000-000000000000}"/>
          </ac:graphicFrameMkLst>
        </pc:graphicFrameChg>
        <pc:graphicFrameChg chg="add mod">
          <ac:chgData name="Danny Young" userId="cb0f4ce2-eb4f-479e-8e8f-3beb257e632f" providerId="ADAL" clId="{7C8DF167-77AB-4147-8DA9-6BB7F5A4DD4F}" dt="2022-10-31T17:18:47.315" v="1479" actId="1076"/>
          <ac:graphicFrameMkLst>
            <pc:docMk/>
            <pc:sldMk cId="2087487168" sldId="287"/>
            <ac:graphicFrameMk id="48" creationId="{F8F43AD1-2ED7-CD35-E86C-1CC68CB43FB0}"/>
          </ac:graphicFrameMkLst>
        </pc:graphicFrameChg>
        <pc:graphicFrameChg chg="del">
          <ac:chgData name="Danny Young" userId="cb0f4ce2-eb4f-479e-8e8f-3beb257e632f" providerId="ADAL" clId="{7C8DF167-77AB-4147-8DA9-6BB7F5A4DD4F}" dt="2022-10-31T17:20:12.492" v="1498" actId="478"/>
          <ac:graphicFrameMkLst>
            <pc:docMk/>
            <pc:sldMk cId="2087487168" sldId="287"/>
            <ac:graphicFrameMk id="51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20:09.084" v="1497" actId="478"/>
          <ac:graphicFrameMkLst>
            <pc:docMk/>
            <pc:sldMk cId="2087487168" sldId="287"/>
            <ac:graphicFrameMk id="54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20:09.084" v="1497" actId="478"/>
          <ac:graphicFrameMkLst>
            <pc:docMk/>
            <pc:sldMk cId="2087487168" sldId="287"/>
            <ac:graphicFrameMk id="55" creationId="{00000000-0000-0000-0000-000000000000}"/>
          </ac:graphicFrameMkLst>
        </pc:graphicFrameChg>
        <pc:graphicFrameChg chg="add mod">
          <ac:chgData name="Danny Young" userId="cb0f4ce2-eb4f-479e-8e8f-3beb257e632f" providerId="ADAL" clId="{7C8DF167-77AB-4147-8DA9-6BB7F5A4DD4F}" dt="2022-10-31T17:19:33.636" v="1485" actId="1076"/>
          <ac:graphicFrameMkLst>
            <pc:docMk/>
            <pc:sldMk cId="2087487168" sldId="287"/>
            <ac:graphicFrameMk id="56" creationId="{E41602AA-639C-33D8-2219-899CD02E6A74}"/>
          </ac:graphicFrameMkLst>
        </pc:graphicFrameChg>
        <pc:graphicFrameChg chg="del">
          <ac:chgData name="Danny Young" userId="cb0f4ce2-eb4f-479e-8e8f-3beb257e632f" providerId="ADAL" clId="{7C8DF167-77AB-4147-8DA9-6BB7F5A4DD4F}" dt="2022-10-31T17:20:09.084" v="1497" actId="478"/>
          <ac:graphicFrameMkLst>
            <pc:docMk/>
            <pc:sldMk cId="2087487168" sldId="287"/>
            <ac:graphicFrameMk id="57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20:09.084" v="1497" actId="478"/>
          <ac:graphicFrameMkLst>
            <pc:docMk/>
            <pc:sldMk cId="2087487168" sldId="287"/>
            <ac:graphicFrameMk id="59" creationId="{00000000-0000-0000-0000-000000000000}"/>
          </ac:graphicFrameMkLst>
        </pc:graphicFrameChg>
        <pc:graphicFrameChg chg="del mod">
          <ac:chgData name="Danny Young" userId="cb0f4ce2-eb4f-479e-8e8f-3beb257e632f" providerId="ADAL" clId="{7C8DF167-77AB-4147-8DA9-6BB7F5A4DD4F}" dt="2022-10-31T17:20:27.376" v="1507" actId="478"/>
          <ac:graphicFrameMkLst>
            <pc:docMk/>
            <pc:sldMk cId="2087487168" sldId="287"/>
            <ac:graphicFrameMk id="62" creationId="{00000000-0000-0000-0000-000000000000}"/>
          </ac:graphicFrameMkLst>
        </pc:graphicFrameChg>
        <pc:graphicFrameChg chg="del mod">
          <ac:chgData name="Danny Young" userId="cb0f4ce2-eb4f-479e-8e8f-3beb257e632f" providerId="ADAL" clId="{7C8DF167-77AB-4147-8DA9-6BB7F5A4DD4F}" dt="2022-10-31T17:21:09.373" v="1515" actId="21"/>
          <ac:graphicFrameMkLst>
            <pc:docMk/>
            <pc:sldMk cId="2087487168" sldId="287"/>
            <ac:graphicFrameMk id="65" creationId="{00000000-0000-0000-0000-000000000000}"/>
          </ac:graphicFrameMkLst>
        </pc:graphicFrameChg>
        <pc:graphicFrameChg chg="del mod">
          <ac:chgData name="Danny Young" userId="cb0f4ce2-eb4f-479e-8e8f-3beb257e632f" providerId="ADAL" clId="{7C8DF167-77AB-4147-8DA9-6BB7F5A4DD4F}" dt="2022-10-31T17:21:09.373" v="1515" actId="21"/>
          <ac:graphicFrameMkLst>
            <pc:docMk/>
            <pc:sldMk cId="2087487168" sldId="287"/>
            <ac:graphicFrameMk id="66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17:14.626" v="1409" actId="478"/>
          <ac:graphicFrameMkLst>
            <pc:docMk/>
            <pc:sldMk cId="2087487168" sldId="287"/>
            <ac:graphicFrameMk id="67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17:14.626" v="1409" actId="478"/>
          <ac:graphicFrameMkLst>
            <pc:docMk/>
            <pc:sldMk cId="2087487168" sldId="287"/>
            <ac:graphicFrameMk id="68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17:14.626" v="1409" actId="478"/>
          <ac:graphicFrameMkLst>
            <pc:docMk/>
            <pc:sldMk cId="2087487168" sldId="287"/>
            <ac:graphicFrameMk id="69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17:14.626" v="1409" actId="478"/>
          <ac:graphicFrameMkLst>
            <pc:docMk/>
            <pc:sldMk cId="2087487168" sldId="287"/>
            <ac:graphicFrameMk id="70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17:14.626" v="1409" actId="478"/>
          <ac:graphicFrameMkLst>
            <pc:docMk/>
            <pc:sldMk cId="2087487168" sldId="287"/>
            <ac:graphicFrameMk id="71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17:14.626" v="1409" actId="478"/>
          <ac:graphicFrameMkLst>
            <pc:docMk/>
            <pc:sldMk cId="2087487168" sldId="287"/>
            <ac:graphicFrameMk id="72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17:14.626" v="1409" actId="478"/>
          <ac:graphicFrameMkLst>
            <pc:docMk/>
            <pc:sldMk cId="2087487168" sldId="287"/>
            <ac:graphicFrameMk id="73" creationId="{00000000-0000-0000-0000-000000000000}"/>
          </ac:graphicFrameMkLst>
        </pc:graphicFrameChg>
        <pc:graphicFrameChg chg="del mod">
          <ac:chgData name="Danny Young" userId="cb0f4ce2-eb4f-479e-8e8f-3beb257e632f" providerId="ADAL" clId="{7C8DF167-77AB-4147-8DA9-6BB7F5A4DD4F}" dt="2022-10-31T17:17:46.746" v="1468" actId="21"/>
          <ac:graphicFrameMkLst>
            <pc:docMk/>
            <pc:sldMk cId="2087487168" sldId="287"/>
            <ac:graphicFrameMk id="74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18:53.313" v="1480" actId="21"/>
          <ac:graphicFrameMkLst>
            <pc:docMk/>
            <pc:sldMk cId="2087487168" sldId="287"/>
            <ac:graphicFrameMk id="75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20:05.897" v="1496" actId="478"/>
          <ac:graphicFrameMkLst>
            <pc:docMk/>
            <pc:sldMk cId="2087487168" sldId="287"/>
            <ac:graphicFrameMk id="77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20:12.492" v="1498" actId="478"/>
          <ac:graphicFrameMkLst>
            <pc:docMk/>
            <pc:sldMk cId="2087487168" sldId="287"/>
            <ac:graphicFrameMk id="78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20:09.084" v="1497" actId="478"/>
          <ac:graphicFrameMkLst>
            <pc:docMk/>
            <pc:sldMk cId="2087487168" sldId="287"/>
            <ac:graphicFrameMk id="79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20:09.084" v="1497" actId="478"/>
          <ac:graphicFrameMkLst>
            <pc:docMk/>
            <pc:sldMk cId="2087487168" sldId="287"/>
            <ac:graphicFrameMk id="81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20:05.897" v="1496" actId="478"/>
          <ac:graphicFrameMkLst>
            <pc:docMk/>
            <pc:sldMk cId="2087487168" sldId="287"/>
            <ac:graphicFrameMk id="89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17:14.626" v="1409" actId="478"/>
          <ac:graphicFrameMkLst>
            <pc:docMk/>
            <pc:sldMk cId="2087487168" sldId="287"/>
            <ac:graphicFrameMk id="90" creationId="{00000000-0000-0000-0000-000000000000}"/>
          </ac:graphicFrameMkLst>
        </pc:graphicFrameChg>
        <pc:graphicFrameChg chg="add mod">
          <ac:chgData name="Danny Young" userId="cb0f4ce2-eb4f-479e-8e8f-3beb257e632f" providerId="ADAL" clId="{7C8DF167-77AB-4147-8DA9-6BB7F5A4DD4F}" dt="2022-10-31T17:21:28.832" v="1521" actId="1076"/>
          <ac:graphicFrameMkLst>
            <pc:docMk/>
            <pc:sldMk cId="2087487168" sldId="287"/>
            <ac:graphicFrameMk id="11264" creationId="{581C8203-9F84-A934-76A3-42FF18C7F1AE}"/>
          </ac:graphicFrameMkLst>
        </pc:graphicFrameChg>
        <pc:graphicFrameChg chg="add mod">
          <ac:chgData name="Danny Young" userId="cb0f4ce2-eb4f-479e-8e8f-3beb257e632f" providerId="ADAL" clId="{7C8DF167-77AB-4147-8DA9-6BB7F5A4DD4F}" dt="2022-10-31T17:21:28.832" v="1521" actId="1076"/>
          <ac:graphicFrameMkLst>
            <pc:docMk/>
            <pc:sldMk cId="2087487168" sldId="287"/>
            <ac:graphicFrameMk id="11265" creationId="{A0CD35A5-7B63-B171-C763-9738E0B6D21D}"/>
          </ac:graphicFrameMkLst>
        </pc:graphicFrameChg>
        <pc:graphicFrameChg chg="del mod">
          <ac:chgData name="Danny Young" userId="cb0f4ce2-eb4f-479e-8e8f-3beb257e632f" providerId="ADAL" clId="{7C8DF167-77AB-4147-8DA9-6BB7F5A4DD4F}" dt="2022-10-31T17:09:43.017" v="1224" actId="21"/>
          <ac:graphicFrameMkLst>
            <pc:docMk/>
            <pc:sldMk cId="2087487168" sldId="287"/>
            <ac:graphicFrameMk id="11266" creationId="{00000000-0000-0000-0000-000000000000}"/>
          </ac:graphicFrameMkLst>
        </pc:graphicFrameChg>
        <pc:cxnChg chg="add mod">
          <ac:chgData name="Danny Young" userId="cb0f4ce2-eb4f-479e-8e8f-3beb257e632f" providerId="ADAL" clId="{7C8DF167-77AB-4147-8DA9-6BB7F5A4DD4F}" dt="2022-10-31T17:12:56.459" v="1343" actId="14100"/>
          <ac:cxnSpMkLst>
            <pc:docMk/>
            <pc:sldMk cId="2087487168" sldId="287"/>
            <ac:cxnSpMk id="23" creationId="{3F212B90-B98D-EB6D-DAAD-8C7221F57BD4}"/>
          </ac:cxnSpMkLst>
        </pc:cxnChg>
        <pc:cxnChg chg="add mod">
          <ac:chgData name="Danny Young" userId="cb0f4ce2-eb4f-479e-8e8f-3beb257e632f" providerId="ADAL" clId="{7C8DF167-77AB-4147-8DA9-6BB7F5A4DD4F}" dt="2022-10-31T17:13:45.963" v="1349" actId="1076"/>
          <ac:cxnSpMkLst>
            <pc:docMk/>
            <pc:sldMk cId="2087487168" sldId="287"/>
            <ac:cxnSpMk id="27" creationId="{4BA979EE-F304-6D5E-1BD0-7330C605D4FC}"/>
          </ac:cxnSpMkLst>
        </pc:cxnChg>
        <pc:cxnChg chg="del">
          <ac:chgData name="Danny Young" userId="cb0f4ce2-eb4f-479e-8e8f-3beb257e632f" providerId="ADAL" clId="{7C8DF167-77AB-4147-8DA9-6BB7F5A4DD4F}" dt="2022-10-31T17:11:30.718" v="1328" actId="478"/>
          <ac:cxnSpMkLst>
            <pc:docMk/>
            <pc:sldMk cId="2087487168" sldId="287"/>
            <ac:cxnSpMk id="38" creationId="{00000000-0000-0000-0000-000000000000}"/>
          </ac:cxnSpMkLst>
        </pc:cxnChg>
        <pc:cxnChg chg="del">
          <ac:chgData name="Danny Young" userId="cb0f4ce2-eb4f-479e-8e8f-3beb257e632f" providerId="ADAL" clId="{7C8DF167-77AB-4147-8DA9-6BB7F5A4DD4F}" dt="2022-10-31T17:12:30.754" v="1340" actId="21"/>
          <ac:cxnSpMkLst>
            <pc:docMk/>
            <pc:sldMk cId="2087487168" sldId="287"/>
            <ac:cxnSpMk id="49" creationId="{00000000-0000-0000-0000-000000000000}"/>
          </ac:cxnSpMkLst>
        </pc:cxnChg>
        <pc:cxnChg chg="del">
          <ac:chgData name="Danny Young" userId="cb0f4ce2-eb4f-479e-8e8f-3beb257e632f" providerId="ADAL" clId="{7C8DF167-77AB-4147-8DA9-6BB7F5A4DD4F}" dt="2022-10-31T17:20:12.492" v="1498" actId="478"/>
          <ac:cxnSpMkLst>
            <pc:docMk/>
            <pc:sldMk cId="2087487168" sldId="287"/>
            <ac:cxnSpMk id="50" creationId="{00000000-0000-0000-0000-000000000000}"/>
          </ac:cxnSpMkLst>
        </pc:cxnChg>
        <pc:cxnChg chg="del">
          <ac:chgData name="Danny Young" userId="cb0f4ce2-eb4f-479e-8e8f-3beb257e632f" providerId="ADAL" clId="{7C8DF167-77AB-4147-8DA9-6BB7F5A4DD4F}" dt="2022-10-31T17:20:05.897" v="1496" actId="478"/>
          <ac:cxnSpMkLst>
            <pc:docMk/>
            <pc:sldMk cId="2087487168" sldId="287"/>
            <ac:cxnSpMk id="52" creationId="{00000000-0000-0000-0000-000000000000}"/>
          </ac:cxnSpMkLst>
        </pc:cxnChg>
        <pc:cxnChg chg="del">
          <ac:chgData name="Danny Young" userId="cb0f4ce2-eb4f-479e-8e8f-3beb257e632f" providerId="ADAL" clId="{7C8DF167-77AB-4147-8DA9-6BB7F5A4DD4F}" dt="2022-10-31T17:20:12.492" v="1498" actId="478"/>
          <ac:cxnSpMkLst>
            <pc:docMk/>
            <pc:sldMk cId="2087487168" sldId="287"/>
            <ac:cxnSpMk id="53" creationId="{00000000-0000-0000-0000-000000000000}"/>
          </ac:cxnSpMkLst>
        </pc:cxnChg>
        <pc:cxnChg chg="del">
          <ac:chgData name="Danny Young" userId="cb0f4ce2-eb4f-479e-8e8f-3beb257e632f" providerId="ADAL" clId="{7C8DF167-77AB-4147-8DA9-6BB7F5A4DD4F}" dt="2022-10-31T17:20:12.492" v="1498" actId="478"/>
          <ac:cxnSpMkLst>
            <pc:docMk/>
            <pc:sldMk cId="2087487168" sldId="287"/>
            <ac:cxnSpMk id="60" creationId="{00000000-0000-0000-0000-000000000000}"/>
          </ac:cxnSpMkLst>
        </pc:cxnChg>
        <pc:cxnChg chg="del">
          <ac:chgData name="Danny Young" userId="cb0f4ce2-eb4f-479e-8e8f-3beb257e632f" providerId="ADAL" clId="{7C8DF167-77AB-4147-8DA9-6BB7F5A4DD4F}" dt="2022-10-31T17:20:12.492" v="1498" actId="478"/>
          <ac:cxnSpMkLst>
            <pc:docMk/>
            <pc:sldMk cId="2087487168" sldId="287"/>
            <ac:cxnSpMk id="82" creationId="{00000000-0000-0000-0000-000000000000}"/>
          </ac:cxnSpMkLst>
        </pc:cxnChg>
      </pc:sldChg>
      <pc:sldChg chg="del ord">
        <pc:chgData name="Danny Young" userId="cb0f4ce2-eb4f-479e-8e8f-3beb257e632f" providerId="ADAL" clId="{7C8DF167-77AB-4147-8DA9-6BB7F5A4DD4F}" dt="2022-10-31T17:41:14.923" v="1807" actId="47"/>
        <pc:sldMkLst>
          <pc:docMk/>
          <pc:sldMk cId="3216635673" sldId="288"/>
        </pc:sldMkLst>
      </pc:sldChg>
      <pc:sldChg chg="del ord">
        <pc:chgData name="Danny Young" userId="cb0f4ce2-eb4f-479e-8e8f-3beb257e632f" providerId="ADAL" clId="{7C8DF167-77AB-4147-8DA9-6BB7F5A4DD4F}" dt="2022-10-31T17:41:14.923" v="1807" actId="47"/>
        <pc:sldMkLst>
          <pc:docMk/>
          <pc:sldMk cId="1711727364" sldId="306"/>
        </pc:sldMkLst>
      </pc:sldChg>
      <pc:sldChg chg="ord">
        <pc:chgData name="Danny Young" userId="cb0f4ce2-eb4f-479e-8e8f-3beb257e632f" providerId="ADAL" clId="{7C8DF167-77AB-4147-8DA9-6BB7F5A4DD4F}" dt="2022-10-31T18:02:14.657" v="2567"/>
        <pc:sldMkLst>
          <pc:docMk/>
          <pc:sldMk cId="4207802606" sldId="309"/>
        </pc:sldMkLst>
      </pc:sldChg>
      <pc:sldChg chg="delSp modSp mod ord delAnim">
        <pc:chgData name="Danny Young" userId="cb0f4ce2-eb4f-479e-8e8f-3beb257e632f" providerId="ADAL" clId="{7C8DF167-77AB-4147-8DA9-6BB7F5A4DD4F}" dt="2022-10-31T17:58:48.160" v="2456" actId="1076"/>
        <pc:sldMkLst>
          <pc:docMk/>
          <pc:sldMk cId="2093806497" sldId="310"/>
        </pc:sldMkLst>
        <pc:spChg chg="mod">
          <ac:chgData name="Danny Young" userId="cb0f4ce2-eb4f-479e-8e8f-3beb257e632f" providerId="ADAL" clId="{7C8DF167-77AB-4147-8DA9-6BB7F5A4DD4F}" dt="2022-10-31T17:50:41.397" v="2166" actId="20577"/>
          <ac:spMkLst>
            <pc:docMk/>
            <pc:sldMk cId="2093806497" sldId="310"/>
            <ac:spMk id="2" creationId="{F9911C14-40CC-4419-8B2F-8EBFDBA1F02C}"/>
          </ac:spMkLst>
        </pc:spChg>
        <pc:spChg chg="del">
          <ac:chgData name="Danny Young" userId="cb0f4ce2-eb4f-479e-8e8f-3beb257e632f" providerId="ADAL" clId="{7C8DF167-77AB-4147-8DA9-6BB7F5A4DD4F}" dt="2022-10-31T17:51:42.776" v="2310" actId="478"/>
          <ac:spMkLst>
            <pc:docMk/>
            <pc:sldMk cId="2093806497" sldId="310"/>
            <ac:spMk id="19" creationId="{C075F164-7313-4553-8B4E-5A308DD0D619}"/>
          </ac:spMkLst>
        </pc:spChg>
        <pc:spChg chg="mod">
          <ac:chgData name="Danny Young" userId="cb0f4ce2-eb4f-479e-8e8f-3beb257e632f" providerId="ADAL" clId="{7C8DF167-77AB-4147-8DA9-6BB7F5A4DD4F}" dt="2022-10-31T17:51:40.102" v="2309" actId="14100"/>
          <ac:spMkLst>
            <pc:docMk/>
            <pc:sldMk cId="2093806497" sldId="310"/>
            <ac:spMk id="20" creationId="{F2D04C57-2188-416F-BD52-E90F28330906}"/>
          </ac:spMkLst>
        </pc:spChg>
        <pc:spChg chg="mod">
          <ac:chgData name="Danny Young" userId="cb0f4ce2-eb4f-479e-8e8f-3beb257e632f" providerId="ADAL" clId="{7C8DF167-77AB-4147-8DA9-6BB7F5A4DD4F}" dt="2022-10-31T17:56:36.051" v="2415" actId="1076"/>
          <ac:spMkLst>
            <pc:docMk/>
            <pc:sldMk cId="2093806497" sldId="310"/>
            <ac:spMk id="32" creationId="{DC0A6CFA-9146-4847-8840-D19D3E994C1F}"/>
          </ac:spMkLst>
        </pc:spChg>
        <pc:spChg chg="mod">
          <ac:chgData name="Danny Young" userId="cb0f4ce2-eb4f-479e-8e8f-3beb257e632f" providerId="ADAL" clId="{7C8DF167-77AB-4147-8DA9-6BB7F5A4DD4F}" dt="2022-10-31T17:56:36.051" v="2415" actId="1076"/>
          <ac:spMkLst>
            <pc:docMk/>
            <pc:sldMk cId="2093806497" sldId="310"/>
            <ac:spMk id="33" creationId="{4ED60C15-60F8-4448-A4C9-0A81465B3174}"/>
          </ac:spMkLst>
        </pc:spChg>
        <pc:spChg chg="mod">
          <ac:chgData name="Danny Young" userId="cb0f4ce2-eb4f-479e-8e8f-3beb257e632f" providerId="ADAL" clId="{7C8DF167-77AB-4147-8DA9-6BB7F5A4DD4F}" dt="2022-10-31T17:56:36.051" v="2415" actId="1076"/>
          <ac:spMkLst>
            <pc:docMk/>
            <pc:sldMk cId="2093806497" sldId="310"/>
            <ac:spMk id="34" creationId="{F31B0297-95D5-4545-9198-863AF9A6271F}"/>
          </ac:spMkLst>
        </pc:spChg>
        <pc:spChg chg="mod">
          <ac:chgData name="Danny Young" userId="cb0f4ce2-eb4f-479e-8e8f-3beb257e632f" providerId="ADAL" clId="{7C8DF167-77AB-4147-8DA9-6BB7F5A4DD4F}" dt="2022-10-31T17:56:36.051" v="2415" actId="1076"/>
          <ac:spMkLst>
            <pc:docMk/>
            <pc:sldMk cId="2093806497" sldId="310"/>
            <ac:spMk id="35" creationId="{40A76351-002D-4FDC-9893-D9774277A85E}"/>
          </ac:spMkLst>
        </pc:spChg>
        <pc:spChg chg="mod">
          <ac:chgData name="Danny Young" userId="cb0f4ce2-eb4f-479e-8e8f-3beb257e632f" providerId="ADAL" clId="{7C8DF167-77AB-4147-8DA9-6BB7F5A4DD4F}" dt="2022-10-31T17:54:07.661" v="2373" actId="1076"/>
          <ac:spMkLst>
            <pc:docMk/>
            <pc:sldMk cId="2093806497" sldId="310"/>
            <ac:spMk id="36" creationId="{6A10A8CC-273C-4F80-9CFB-97171C8B2817}"/>
          </ac:spMkLst>
        </pc:spChg>
        <pc:spChg chg="mod">
          <ac:chgData name="Danny Young" userId="cb0f4ce2-eb4f-479e-8e8f-3beb257e632f" providerId="ADAL" clId="{7C8DF167-77AB-4147-8DA9-6BB7F5A4DD4F}" dt="2022-10-31T17:54:07.661" v="2373" actId="1076"/>
          <ac:spMkLst>
            <pc:docMk/>
            <pc:sldMk cId="2093806497" sldId="310"/>
            <ac:spMk id="37" creationId="{DA914066-90EF-4DD5-960B-F73E1F22405F}"/>
          </ac:spMkLst>
        </pc:spChg>
        <pc:spChg chg="mod">
          <ac:chgData name="Danny Young" userId="cb0f4ce2-eb4f-479e-8e8f-3beb257e632f" providerId="ADAL" clId="{7C8DF167-77AB-4147-8DA9-6BB7F5A4DD4F}" dt="2022-10-31T17:54:27.453" v="2379" actId="207"/>
          <ac:spMkLst>
            <pc:docMk/>
            <pc:sldMk cId="2093806497" sldId="310"/>
            <ac:spMk id="52" creationId="{D7599682-A5FB-40F1-AFAB-F648B6645E32}"/>
          </ac:spMkLst>
        </pc:spChg>
        <pc:grpChg chg="mod">
          <ac:chgData name="Danny Young" userId="cb0f4ce2-eb4f-479e-8e8f-3beb257e632f" providerId="ADAL" clId="{7C8DF167-77AB-4147-8DA9-6BB7F5A4DD4F}" dt="2022-10-31T17:56:36.051" v="2415" actId="1076"/>
          <ac:grpSpMkLst>
            <pc:docMk/>
            <pc:sldMk cId="2093806497" sldId="310"/>
            <ac:grpSpMk id="21" creationId="{DFE0153E-578D-44C5-A239-69EE06439A8C}"/>
          </ac:grpSpMkLst>
        </pc:grpChg>
        <pc:grpChg chg="mod">
          <ac:chgData name="Danny Young" userId="cb0f4ce2-eb4f-479e-8e8f-3beb257e632f" providerId="ADAL" clId="{7C8DF167-77AB-4147-8DA9-6BB7F5A4DD4F}" dt="2022-10-31T17:56:36.051" v="2415" actId="1076"/>
          <ac:grpSpMkLst>
            <pc:docMk/>
            <pc:sldMk cId="2093806497" sldId="310"/>
            <ac:grpSpMk id="24" creationId="{7D0759EB-EE20-4F4C-9BC9-A7A354974051}"/>
          </ac:grpSpMkLst>
        </pc:grpChg>
        <pc:graphicFrameChg chg="del">
          <ac:chgData name="Danny Young" userId="cb0f4ce2-eb4f-479e-8e8f-3beb257e632f" providerId="ADAL" clId="{7C8DF167-77AB-4147-8DA9-6BB7F5A4DD4F}" dt="2022-10-31T17:51:42.776" v="2310" actId="478"/>
          <ac:graphicFrameMkLst>
            <pc:docMk/>
            <pc:sldMk cId="2093806497" sldId="310"/>
            <ac:graphicFrameMk id="17" creationId="{F5B9CB82-384F-4ABB-B3BD-5BBA770A14C3}"/>
          </ac:graphicFrameMkLst>
        </pc:graphicFrameChg>
        <pc:graphicFrameChg chg="mod">
          <ac:chgData name="Danny Young" userId="cb0f4ce2-eb4f-479e-8e8f-3beb257e632f" providerId="ADAL" clId="{7C8DF167-77AB-4147-8DA9-6BB7F5A4DD4F}" dt="2022-10-31T17:56:36.051" v="2415" actId="1076"/>
          <ac:graphicFrameMkLst>
            <pc:docMk/>
            <pc:sldMk cId="2093806497" sldId="310"/>
            <ac:graphicFrameMk id="27" creationId="{9FB49599-DC23-458D-98DB-74EBD54AACA3}"/>
          </ac:graphicFrameMkLst>
        </pc:graphicFrameChg>
        <pc:graphicFrameChg chg="mod">
          <ac:chgData name="Danny Young" userId="cb0f4ce2-eb4f-479e-8e8f-3beb257e632f" providerId="ADAL" clId="{7C8DF167-77AB-4147-8DA9-6BB7F5A4DD4F}" dt="2022-10-31T17:56:36.051" v="2415" actId="1076"/>
          <ac:graphicFrameMkLst>
            <pc:docMk/>
            <pc:sldMk cId="2093806497" sldId="310"/>
            <ac:graphicFrameMk id="28" creationId="{F55BDDB5-7507-493A-9DB1-A0B517240BBD}"/>
          </ac:graphicFrameMkLst>
        </pc:graphicFrameChg>
        <pc:graphicFrameChg chg="mod">
          <ac:chgData name="Danny Young" userId="cb0f4ce2-eb4f-479e-8e8f-3beb257e632f" providerId="ADAL" clId="{7C8DF167-77AB-4147-8DA9-6BB7F5A4DD4F}" dt="2022-10-31T17:56:36.051" v="2415" actId="1076"/>
          <ac:graphicFrameMkLst>
            <pc:docMk/>
            <pc:sldMk cId="2093806497" sldId="310"/>
            <ac:graphicFrameMk id="29" creationId="{3577DD34-C8FA-4A66-9BC2-04392D5ED5A4}"/>
          </ac:graphicFrameMkLst>
        </pc:graphicFrameChg>
        <pc:graphicFrameChg chg="mod">
          <ac:chgData name="Danny Young" userId="cb0f4ce2-eb4f-479e-8e8f-3beb257e632f" providerId="ADAL" clId="{7C8DF167-77AB-4147-8DA9-6BB7F5A4DD4F}" dt="2022-10-31T17:56:36.051" v="2415" actId="1076"/>
          <ac:graphicFrameMkLst>
            <pc:docMk/>
            <pc:sldMk cId="2093806497" sldId="310"/>
            <ac:graphicFrameMk id="30" creationId="{0A2529B9-CA5E-483C-818A-BD2EDA134598}"/>
          </ac:graphicFrameMkLst>
        </pc:graphicFrameChg>
        <pc:graphicFrameChg chg="mod">
          <ac:chgData name="Danny Young" userId="cb0f4ce2-eb4f-479e-8e8f-3beb257e632f" providerId="ADAL" clId="{7C8DF167-77AB-4147-8DA9-6BB7F5A4DD4F}" dt="2022-10-31T17:56:36.051" v="2415" actId="1076"/>
          <ac:graphicFrameMkLst>
            <pc:docMk/>
            <pc:sldMk cId="2093806497" sldId="310"/>
            <ac:graphicFrameMk id="31" creationId="{6555EE49-0097-4981-B0BC-CDF99BEAD41D}"/>
          </ac:graphicFrameMkLst>
        </pc:graphicFrameChg>
        <pc:graphicFrameChg chg="mod">
          <ac:chgData name="Danny Young" userId="cb0f4ce2-eb4f-479e-8e8f-3beb257e632f" providerId="ADAL" clId="{7C8DF167-77AB-4147-8DA9-6BB7F5A4DD4F}" dt="2022-10-31T17:56:36.051" v="2415" actId="1076"/>
          <ac:graphicFrameMkLst>
            <pc:docMk/>
            <pc:sldMk cId="2093806497" sldId="310"/>
            <ac:graphicFrameMk id="40" creationId="{82C2132F-37DB-4775-AD9C-10F39B24AF17}"/>
          </ac:graphicFrameMkLst>
        </pc:graphicFrameChg>
        <pc:graphicFrameChg chg="mod">
          <ac:chgData name="Danny Young" userId="cb0f4ce2-eb4f-479e-8e8f-3beb257e632f" providerId="ADAL" clId="{7C8DF167-77AB-4147-8DA9-6BB7F5A4DD4F}" dt="2022-10-31T17:57:03.272" v="2423" actId="1076"/>
          <ac:graphicFrameMkLst>
            <pc:docMk/>
            <pc:sldMk cId="2093806497" sldId="310"/>
            <ac:graphicFrameMk id="41" creationId="{4CDD52F2-0EEE-4C3C-BE74-FB93087CFDBB}"/>
          </ac:graphicFrameMkLst>
        </pc:graphicFrameChg>
        <pc:graphicFrameChg chg="mod">
          <ac:chgData name="Danny Young" userId="cb0f4ce2-eb4f-479e-8e8f-3beb257e632f" providerId="ADAL" clId="{7C8DF167-77AB-4147-8DA9-6BB7F5A4DD4F}" dt="2022-10-31T17:57:05.811" v="2424" actId="1076"/>
          <ac:graphicFrameMkLst>
            <pc:docMk/>
            <pc:sldMk cId="2093806497" sldId="310"/>
            <ac:graphicFrameMk id="42" creationId="{9AC9CBA8-A05E-473C-A3B3-FC76F191F596}"/>
          </ac:graphicFrameMkLst>
        </pc:graphicFrameChg>
        <pc:graphicFrameChg chg="mod">
          <ac:chgData name="Danny Young" userId="cb0f4ce2-eb4f-479e-8e8f-3beb257e632f" providerId="ADAL" clId="{7C8DF167-77AB-4147-8DA9-6BB7F5A4DD4F}" dt="2022-10-31T17:56:36.051" v="2415" actId="1076"/>
          <ac:graphicFrameMkLst>
            <pc:docMk/>
            <pc:sldMk cId="2093806497" sldId="310"/>
            <ac:graphicFrameMk id="43" creationId="{B4CE5582-C052-44DE-B008-9D9ECDEC25E1}"/>
          </ac:graphicFrameMkLst>
        </pc:graphicFrameChg>
        <pc:graphicFrameChg chg="mod">
          <ac:chgData name="Danny Young" userId="cb0f4ce2-eb4f-479e-8e8f-3beb257e632f" providerId="ADAL" clId="{7C8DF167-77AB-4147-8DA9-6BB7F5A4DD4F}" dt="2022-10-31T17:56:58.915" v="2421" actId="1076"/>
          <ac:graphicFrameMkLst>
            <pc:docMk/>
            <pc:sldMk cId="2093806497" sldId="310"/>
            <ac:graphicFrameMk id="44" creationId="{584DE2AA-A043-4CB0-8AA5-A19F69625530}"/>
          </ac:graphicFrameMkLst>
        </pc:graphicFrameChg>
        <pc:graphicFrameChg chg="mod">
          <ac:chgData name="Danny Young" userId="cb0f4ce2-eb4f-479e-8e8f-3beb257e632f" providerId="ADAL" clId="{7C8DF167-77AB-4147-8DA9-6BB7F5A4DD4F}" dt="2022-10-31T17:56:58.915" v="2421" actId="1076"/>
          <ac:graphicFrameMkLst>
            <pc:docMk/>
            <pc:sldMk cId="2093806497" sldId="310"/>
            <ac:graphicFrameMk id="45" creationId="{7543CE49-2E3E-4F7C-A05C-D83458726807}"/>
          </ac:graphicFrameMkLst>
        </pc:graphicFrameChg>
        <pc:graphicFrameChg chg="mod">
          <ac:chgData name="Danny Young" userId="cb0f4ce2-eb4f-479e-8e8f-3beb257e632f" providerId="ADAL" clId="{7C8DF167-77AB-4147-8DA9-6BB7F5A4DD4F}" dt="2022-10-31T17:56:36.051" v="2415" actId="1076"/>
          <ac:graphicFrameMkLst>
            <pc:docMk/>
            <pc:sldMk cId="2093806497" sldId="310"/>
            <ac:graphicFrameMk id="46" creationId="{E3CCC766-B898-49A4-A440-27B9C7619411}"/>
          </ac:graphicFrameMkLst>
        </pc:graphicFrameChg>
        <pc:graphicFrameChg chg="mod">
          <ac:chgData name="Danny Young" userId="cb0f4ce2-eb4f-479e-8e8f-3beb257e632f" providerId="ADAL" clId="{7C8DF167-77AB-4147-8DA9-6BB7F5A4DD4F}" dt="2022-10-31T17:57:11.194" v="2426" actId="1076"/>
          <ac:graphicFrameMkLst>
            <pc:docMk/>
            <pc:sldMk cId="2093806497" sldId="310"/>
            <ac:graphicFrameMk id="47" creationId="{BCAF5654-E0AA-45AB-AAE9-7EE3F6D41B83}"/>
          </ac:graphicFrameMkLst>
        </pc:graphicFrameChg>
        <pc:graphicFrameChg chg="mod">
          <ac:chgData name="Danny Young" userId="cb0f4ce2-eb4f-479e-8e8f-3beb257e632f" providerId="ADAL" clId="{7C8DF167-77AB-4147-8DA9-6BB7F5A4DD4F}" dt="2022-10-31T17:57:09.190" v="2425" actId="1076"/>
          <ac:graphicFrameMkLst>
            <pc:docMk/>
            <pc:sldMk cId="2093806497" sldId="310"/>
            <ac:graphicFrameMk id="48" creationId="{06DF7C30-DDB0-4830-9BCB-14EF3ED8FC14}"/>
          </ac:graphicFrameMkLst>
        </pc:graphicFrameChg>
        <pc:graphicFrameChg chg="mod">
          <ac:chgData name="Danny Young" userId="cb0f4ce2-eb4f-479e-8e8f-3beb257e632f" providerId="ADAL" clId="{7C8DF167-77AB-4147-8DA9-6BB7F5A4DD4F}" dt="2022-10-31T17:56:36.051" v="2415" actId="1076"/>
          <ac:graphicFrameMkLst>
            <pc:docMk/>
            <pc:sldMk cId="2093806497" sldId="310"/>
            <ac:graphicFrameMk id="49" creationId="{C4D85471-8B7C-420C-846C-EB732AFB232D}"/>
          </ac:graphicFrameMkLst>
        </pc:graphicFrameChg>
        <pc:graphicFrameChg chg="mod">
          <ac:chgData name="Danny Young" userId="cb0f4ce2-eb4f-479e-8e8f-3beb257e632f" providerId="ADAL" clId="{7C8DF167-77AB-4147-8DA9-6BB7F5A4DD4F}" dt="2022-10-31T17:58:24.270" v="2450" actId="1036"/>
          <ac:graphicFrameMkLst>
            <pc:docMk/>
            <pc:sldMk cId="2093806497" sldId="310"/>
            <ac:graphicFrameMk id="50" creationId="{345C5CDE-AB14-4C2F-A5CD-47BD8034B9F6}"/>
          </ac:graphicFrameMkLst>
        </pc:graphicFrameChg>
        <pc:graphicFrameChg chg="mod">
          <ac:chgData name="Danny Young" userId="cb0f4ce2-eb4f-479e-8e8f-3beb257e632f" providerId="ADAL" clId="{7C8DF167-77AB-4147-8DA9-6BB7F5A4DD4F}" dt="2022-10-31T17:58:24.270" v="2450" actId="1036"/>
          <ac:graphicFrameMkLst>
            <pc:docMk/>
            <pc:sldMk cId="2093806497" sldId="310"/>
            <ac:graphicFrameMk id="51" creationId="{A971A92C-C17E-4534-8FF7-86C52AA3A084}"/>
          </ac:graphicFrameMkLst>
        </pc:graphicFrameChg>
        <pc:graphicFrameChg chg="mod">
          <ac:chgData name="Danny Young" userId="cb0f4ce2-eb4f-479e-8e8f-3beb257e632f" providerId="ADAL" clId="{7C8DF167-77AB-4147-8DA9-6BB7F5A4DD4F}" dt="2022-10-31T17:54:22.205" v="2376" actId="14100"/>
          <ac:graphicFrameMkLst>
            <pc:docMk/>
            <pc:sldMk cId="2093806497" sldId="310"/>
            <ac:graphicFrameMk id="53" creationId="{BCD66E69-2AE3-4200-9F57-3418942E9A27}"/>
          </ac:graphicFrameMkLst>
        </pc:graphicFrameChg>
        <pc:graphicFrameChg chg="mod">
          <ac:chgData name="Danny Young" userId="cb0f4ce2-eb4f-479e-8e8f-3beb257e632f" providerId="ADAL" clId="{7C8DF167-77AB-4147-8DA9-6BB7F5A4DD4F}" dt="2022-10-31T17:54:24.105" v="2377" actId="1076"/>
          <ac:graphicFrameMkLst>
            <pc:docMk/>
            <pc:sldMk cId="2093806497" sldId="310"/>
            <ac:graphicFrameMk id="54" creationId="{34CDDEFD-913F-41C2-BC3D-E30F724B5D63}"/>
          </ac:graphicFrameMkLst>
        </pc:graphicFrameChg>
        <pc:graphicFrameChg chg="mod">
          <ac:chgData name="Danny Young" userId="cb0f4ce2-eb4f-479e-8e8f-3beb257e632f" providerId="ADAL" clId="{7C8DF167-77AB-4147-8DA9-6BB7F5A4DD4F}" dt="2022-10-31T17:58:43.741" v="2455" actId="1076"/>
          <ac:graphicFrameMkLst>
            <pc:docMk/>
            <pc:sldMk cId="2093806497" sldId="310"/>
            <ac:graphicFrameMk id="55" creationId="{544C5334-A5B5-4F04-8C03-5ADF3245B3C4}"/>
          </ac:graphicFrameMkLst>
        </pc:graphicFrameChg>
        <pc:graphicFrameChg chg="mod">
          <ac:chgData name="Danny Young" userId="cb0f4ce2-eb4f-479e-8e8f-3beb257e632f" providerId="ADAL" clId="{7C8DF167-77AB-4147-8DA9-6BB7F5A4DD4F}" dt="2022-10-31T17:58:48.160" v="2456" actId="1076"/>
          <ac:graphicFrameMkLst>
            <pc:docMk/>
            <pc:sldMk cId="2093806497" sldId="310"/>
            <ac:graphicFrameMk id="56" creationId="{3EDA759C-7DE5-44B2-9644-05880381C17C}"/>
          </ac:graphicFrameMkLst>
        </pc:graphicFrameChg>
        <pc:graphicFrameChg chg="mod">
          <ac:chgData name="Danny Young" userId="cb0f4ce2-eb4f-479e-8e8f-3beb257e632f" providerId="ADAL" clId="{7C8DF167-77AB-4147-8DA9-6BB7F5A4DD4F}" dt="2022-10-31T17:56:41.013" v="2416" actId="1076"/>
          <ac:graphicFrameMkLst>
            <pc:docMk/>
            <pc:sldMk cId="2093806497" sldId="310"/>
            <ac:graphicFrameMk id="57" creationId="{EBED6F76-3C6E-428B-9EBB-36D6AF4004BA}"/>
          </ac:graphicFrameMkLst>
        </pc:graphicFrameChg>
        <pc:graphicFrameChg chg="mod">
          <ac:chgData name="Danny Young" userId="cb0f4ce2-eb4f-479e-8e8f-3beb257e632f" providerId="ADAL" clId="{7C8DF167-77AB-4147-8DA9-6BB7F5A4DD4F}" dt="2022-10-31T17:56:41.013" v="2416" actId="1076"/>
          <ac:graphicFrameMkLst>
            <pc:docMk/>
            <pc:sldMk cId="2093806497" sldId="310"/>
            <ac:graphicFrameMk id="58" creationId="{FF3475A2-924D-425C-855C-B3DEED1C1D43}"/>
          </ac:graphicFrameMkLst>
        </pc:graphicFrameChg>
        <pc:graphicFrameChg chg="mod">
          <ac:chgData name="Danny Young" userId="cb0f4ce2-eb4f-479e-8e8f-3beb257e632f" providerId="ADAL" clId="{7C8DF167-77AB-4147-8DA9-6BB7F5A4DD4F}" dt="2022-10-31T17:56:41.013" v="2416" actId="1076"/>
          <ac:graphicFrameMkLst>
            <pc:docMk/>
            <pc:sldMk cId="2093806497" sldId="310"/>
            <ac:graphicFrameMk id="59" creationId="{1D42932B-B02F-41CF-89FF-214063A48820}"/>
          </ac:graphicFrameMkLst>
        </pc:graphicFrameChg>
        <pc:graphicFrameChg chg="mod">
          <ac:chgData name="Danny Young" userId="cb0f4ce2-eb4f-479e-8e8f-3beb257e632f" providerId="ADAL" clId="{7C8DF167-77AB-4147-8DA9-6BB7F5A4DD4F}" dt="2022-10-31T17:56:46.341" v="2417" actId="1076"/>
          <ac:graphicFrameMkLst>
            <pc:docMk/>
            <pc:sldMk cId="2093806497" sldId="310"/>
            <ac:graphicFrameMk id="60" creationId="{A8D9205C-EBC5-43F6-B127-0C803C28AA1E}"/>
          </ac:graphicFrameMkLst>
        </pc:graphicFrameChg>
        <pc:graphicFrameChg chg="mod">
          <ac:chgData name="Danny Young" userId="cb0f4ce2-eb4f-479e-8e8f-3beb257e632f" providerId="ADAL" clId="{7C8DF167-77AB-4147-8DA9-6BB7F5A4DD4F}" dt="2022-10-31T17:56:46.341" v="2417" actId="1076"/>
          <ac:graphicFrameMkLst>
            <pc:docMk/>
            <pc:sldMk cId="2093806497" sldId="310"/>
            <ac:graphicFrameMk id="61" creationId="{8821B2AA-159F-4141-8167-6C0F8B309DA2}"/>
          </ac:graphicFrameMkLst>
        </pc:graphicFrameChg>
        <pc:graphicFrameChg chg="mod">
          <ac:chgData name="Danny Young" userId="cb0f4ce2-eb4f-479e-8e8f-3beb257e632f" providerId="ADAL" clId="{7C8DF167-77AB-4147-8DA9-6BB7F5A4DD4F}" dt="2022-10-31T17:57:15.857" v="2427" actId="1076"/>
          <ac:graphicFrameMkLst>
            <pc:docMk/>
            <pc:sldMk cId="2093806497" sldId="310"/>
            <ac:graphicFrameMk id="64" creationId="{9A1582BC-9F33-4856-8473-FE9ED505FC00}"/>
          </ac:graphicFrameMkLst>
        </pc:graphicFrameChg>
        <pc:graphicFrameChg chg="mod">
          <ac:chgData name="Danny Young" userId="cb0f4ce2-eb4f-479e-8e8f-3beb257e632f" providerId="ADAL" clId="{7C8DF167-77AB-4147-8DA9-6BB7F5A4DD4F}" dt="2022-10-31T17:57:19.518" v="2428" actId="1076"/>
          <ac:graphicFrameMkLst>
            <pc:docMk/>
            <pc:sldMk cId="2093806497" sldId="310"/>
            <ac:graphicFrameMk id="65" creationId="{9BA7CA1E-0DB1-4F9A-B814-E86A9D94CF91}"/>
          </ac:graphicFrameMkLst>
        </pc:graphicFrameChg>
        <pc:graphicFrameChg chg="mod">
          <ac:chgData name="Danny Young" userId="cb0f4ce2-eb4f-479e-8e8f-3beb257e632f" providerId="ADAL" clId="{7C8DF167-77AB-4147-8DA9-6BB7F5A4DD4F}" dt="2022-10-31T17:57:15.857" v="2427" actId="1076"/>
          <ac:graphicFrameMkLst>
            <pc:docMk/>
            <pc:sldMk cId="2093806497" sldId="310"/>
            <ac:graphicFrameMk id="66" creationId="{578375D6-4D39-4290-A4C4-6CAA72F21D7C}"/>
          </ac:graphicFrameMkLst>
        </pc:graphicFrameChg>
        <pc:cxnChg chg="mod">
          <ac:chgData name="Danny Young" userId="cb0f4ce2-eb4f-479e-8e8f-3beb257e632f" providerId="ADAL" clId="{7C8DF167-77AB-4147-8DA9-6BB7F5A4DD4F}" dt="2022-10-31T17:55:50.408" v="2411" actId="14100"/>
          <ac:cxnSpMkLst>
            <pc:docMk/>
            <pc:sldMk cId="2093806497" sldId="310"/>
            <ac:cxnSpMk id="22" creationId="{6E48D4D4-FF18-4CD5-84C7-E714C46CEC44}"/>
          </ac:cxnSpMkLst>
        </pc:cxnChg>
        <pc:cxnChg chg="mod">
          <ac:chgData name="Danny Young" userId="cb0f4ce2-eb4f-479e-8e8f-3beb257e632f" providerId="ADAL" clId="{7C8DF167-77AB-4147-8DA9-6BB7F5A4DD4F}" dt="2022-10-31T17:55:50.408" v="2411" actId="14100"/>
          <ac:cxnSpMkLst>
            <pc:docMk/>
            <pc:sldMk cId="2093806497" sldId="310"/>
            <ac:cxnSpMk id="23" creationId="{D35C0FC4-6472-4968-B51F-F65F76BC91F8}"/>
          </ac:cxnSpMkLst>
        </pc:cxnChg>
        <pc:cxnChg chg="mod">
          <ac:chgData name="Danny Young" userId="cb0f4ce2-eb4f-479e-8e8f-3beb257e632f" providerId="ADAL" clId="{7C8DF167-77AB-4147-8DA9-6BB7F5A4DD4F}" dt="2022-10-31T17:55:50.408" v="2411" actId="14100"/>
          <ac:cxnSpMkLst>
            <pc:docMk/>
            <pc:sldMk cId="2093806497" sldId="310"/>
            <ac:cxnSpMk id="25" creationId="{DB5CF7DA-8A56-46FC-90A3-E5B23A32D6B7}"/>
          </ac:cxnSpMkLst>
        </pc:cxnChg>
        <pc:cxnChg chg="mod">
          <ac:chgData name="Danny Young" userId="cb0f4ce2-eb4f-479e-8e8f-3beb257e632f" providerId="ADAL" clId="{7C8DF167-77AB-4147-8DA9-6BB7F5A4DD4F}" dt="2022-10-31T17:55:50.408" v="2411" actId="14100"/>
          <ac:cxnSpMkLst>
            <pc:docMk/>
            <pc:sldMk cId="2093806497" sldId="310"/>
            <ac:cxnSpMk id="26" creationId="{E9A4F049-D53E-46CB-A287-73916B59EE08}"/>
          </ac:cxnSpMkLst>
        </pc:cxnChg>
      </pc:sldChg>
      <pc:sldChg chg="modSp mod ord">
        <pc:chgData name="Danny Young" userId="cb0f4ce2-eb4f-479e-8e8f-3beb257e632f" providerId="ADAL" clId="{7C8DF167-77AB-4147-8DA9-6BB7F5A4DD4F}" dt="2022-10-31T17:43:04.271" v="1834" actId="20577"/>
        <pc:sldMkLst>
          <pc:docMk/>
          <pc:sldMk cId="3149069125" sldId="313"/>
        </pc:sldMkLst>
        <pc:spChg chg="mod">
          <ac:chgData name="Danny Young" userId="cb0f4ce2-eb4f-479e-8e8f-3beb257e632f" providerId="ADAL" clId="{7C8DF167-77AB-4147-8DA9-6BB7F5A4DD4F}" dt="2022-10-31T17:41:46.429" v="1810" actId="20577"/>
          <ac:spMkLst>
            <pc:docMk/>
            <pc:sldMk cId="3149069125" sldId="313"/>
            <ac:spMk id="2" creationId="{01AE7E89-F184-4ED0-B21A-9BA123D4CA11}"/>
          </ac:spMkLst>
        </pc:spChg>
        <pc:spChg chg="mod">
          <ac:chgData name="Danny Young" userId="cb0f4ce2-eb4f-479e-8e8f-3beb257e632f" providerId="ADAL" clId="{7C8DF167-77AB-4147-8DA9-6BB7F5A4DD4F}" dt="2022-10-31T17:43:04.271" v="1834" actId="20577"/>
          <ac:spMkLst>
            <pc:docMk/>
            <pc:sldMk cId="3149069125" sldId="313"/>
            <ac:spMk id="23" creationId="{820940BE-F8BA-4900-AF30-B624966B9211}"/>
          </ac:spMkLst>
        </pc:spChg>
        <pc:graphicFrameChg chg="mod">
          <ac:chgData name="Danny Young" userId="cb0f4ce2-eb4f-479e-8e8f-3beb257e632f" providerId="ADAL" clId="{7C8DF167-77AB-4147-8DA9-6BB7F5A4DD4F}" dt="2022-10-31T17:41:50.757" v="1811" actId="1076"/>
          <ac:graphicFrameMkLst>
            <pc:docMk/>
            <pc:sldMk cId="3149069125" sldId="313"/>
            <ac:graphicFrameMk id="4" creationId="{BF49E587-A36D-4D0D-84B5-72386B61A7B9}"/>
          </ac:graphicFrameMkLst>
        </pc:graphicFrameChg>
        <pc:graphicFrameChg chg="mod">
          <ac:chgData name="Danny Young" userId="cb0f4ce2-eb4f-479e-8e8f-3beb257e632f" providerId="ADAL" clId="{7C8DF167-77AB-4147-8DA9-6BB7F5A4DD4F}" dt="2022-10-31T17:42:43.582" v="1812" actId="1076"/>
          <ac:graphicFrameMkLst>
            <pc:docMk/>
            <pc:sldMk cId="3149069125" sldId="313"/>
            <ac:graphicFrameMk id="21" creationId="{66D45CE6-E1B7-47A0-A147-402B1E40B928}"/>
          </ac:graphicFrameMkLst>
        </pc:graphicFrameChg>
      </pc:sldChg>
      <pc:sldChg chg="addSp modSp mod ord modAnim">
        <pc:chgData name="Danny Young" userId="cb0f4ce2-eb4f-479e-8e8f-3beb257e632f" providerId="ADAL" clId="{7C8DF167-77AB-4147-8DA9-6BB7F5A4DD4F}" dt="2022-10-31T18:01:12.738" v="2561" actId="1037"/>
        <pc:sldMkLst>
          <pc:docMk/>
          <pc:sldMk cId="2487750708" sldId="316"/>
        </pc:sldMkLst>
        <pc:spChg chg="add mod">
          <ac:chgData name="Danny Young" userId="cb0f4ce2-eb4f-479e-8e8f-3beb257e632f" providerId="ADAL" clId="{7C8DF167-77AB-4147-8DA9-6BB7F5A4DD4F}" dt="2022-10-31T18:01:12.738" v="2561" actId="1037"/>
          <ac:spMkLst>
            <pc:docMk/>
            <pc:sldMk cId="2487750708" sldId="316"/>
            <ac:spMk id="2" creationId="{1E2DD1DD-F9C5-71F5-4FE9-E9E6F759CADA}"/>
          </ac:spMkLst>
        </pc:spChg>
        <pc:spChg chg="mod">
          <ac:chgData name="Danny Young" userId="cb0f4ce2-eb4f-479e-8e8f-3beb257e632f" providerId="ADAL" clId="{7C8DF167-77AB-4147-8DA9-6BB7F5A4DD4F}" dt="2022-10-31T17:59:40.457" v="2460" actId="1036"/>
          <ac:spMkLst>
            <pc:docMk/>
            <pc:sldMk cId="2487750708" sldId="316"/>
            <ac:spMk id="20" creationId="{36F6E302-E000-4A3F-80DF-D7CEBCD1E993}"/>
          </ac:spMkLst>
        </pc:spChg>
      </pc:sldChg>
      <pc:sldChg chg="addSp delSp modSp new mod delAnim modAnim">
        <pc:chgData name="Danny Young" userId="cb0f4ce2-eb4f-479e-8e8f-3beb257e632f" providerId="ADAL" clId="{7C8DF167-77AB-4147-8DA9-6BB7F5A4DD4F}" dt="2022-10-31T17:48:03.128" v="2107" actId="27636"/>
        <pc:sldMkLst>
          <pc:docMk/>
          <pc:sldMk cId="2830921249" sldId="318"/>
        </pc:sldMkLst>
        <pc:spChg chg="mod">
          <ac:chgData name="Danny Young" userId="cb0f4ce2-eb4f-479e-8e8f-3beb257e632f" providerId="ADAL" clId="{7C8DF167-77AB-4147-8DA9-6BB7F5A4DD4F}" dt="2022-10-31T16:44:16.147" v="73" actId="14100"/>
          <ac:spMkLst>
            <pc:docMk/>
            <pc:sldMk cId="2830921249" sldId="318"/>
            <ac:spMk id="2" creationId="{4AC0349A-7773-5273-E504-22F2FD081F7D}"/>
          </ac:spMkLst>
        </pc:spChg>
        <pc:spChg chg="mod">
          <ac:chgData name="Danny Young" userId="cb0f4ce2-eb4f-479e-8e8f-3beb257e632f" providerId="ADAL" clId="{7C8DF167-77AB-4147-8DA9-6BB7F5A4DD4F}" dt="2022-10-31T17:47:46.416" v="2103" actId="20577"/>
          <ac:spMkLst>
            <pc:docMk/>
            <pc:sldMk cId="2830921249" sldId="318"/>
            <ac:spMk id="3" creationId="{8BC9EE2E-A5B2-E323-D581-426CF73E49BA}"/>
          </ac:spMkLst>
        </pc:spChg>
        <pc:spChg chg="add del mod">
          <ac:chgData name="Danny Young" userId="cb0f4ce2-eb4f-479e-8e8f-3beb257e632f" providerId="ADAL" clId="{7C8DF167-77AB-4147-8DA9-6BB7F5A4DD4F}" dt="2022-10-31T17:23:26.113" v="1529" actId="21"/>
          <ac:spMkLst>
            <pc:docMk/>
            <pc:sldMk cId="2830921249" sldId="318"/>
            <ac:spMk id="5" creationId="{9B59699E-5D4A-BBB3-DBAF-BFEA00E08F4B}"/>
          </ac:spMkLst>
        </pc:spChg>
        <pc:spChg chg="add del mod">
          <ac:chgData name="Danny Young" userId="cb0f4ce2-eb4f-479e-8e8f-3beb257e632f" providerId="ADAL" clId="{7C8DF167-77AB-4147-8DA9-6BB7F5A4DD4F}" dt="2022-10-31T17:23:34.467" v="1532" actId="21"/>
          <ac:spMkLst>
            <pc:docMk/>
            <pc:sldMk cId="2830921249" sldId="318"/>
            <ac:spMk id="7" creationId="{AE785A8C-127D-6EF6-96D0-C1BD0444A713}"/>
          </ac:spMkLst>
        </pc:spChg>
        <pc:spChg chg="add del mod">
          <ac:chgData name="Danny Young" userId="cb0f4ce2-eb4f-479e-8e8f-3beb257e632f" providerId="ADAL" clId="{7C8DF167-77AB-4147-8DA9-6BB7F5A4DD4F}" dt="2022-10-31T17:23:37.005" v="1535" actId="21"/>
          <ac:spMkLst>
            <pc:docMk/>
            <pc:sldMk cId="2830921249" sldId="318"/>
            <ac:spMk id="9" creationId="{5C3E5ED6-A016-343B-54B1-EBB8A6A8CBDB}"/>
          </ac:spMkLst>
        </pc:spChg>
        <pc:spChg chg="add mod">
          <ac:chgData name="Danny Young" userId="cb0f4ce2-eb4f-479e-8e8f-3beb257e632f" providerId="ADAL" clId="{7C8DF167-77AB-4147-8DA9-6BB7F5A4DD4F}" dt="2022-10-31T17:48:03.128" v="2107" actId="27636"/>
          <ac:spMkLst>
            <pc:docMk/>
            <pc:sldMk cId="2830921249" sldId="318"/>
            <ac:spMk id="10" creationId="{81E78C67-05EA-4BF8-A317-3F273499ADF0}"/>
          </ac:spMkLst>
        </pc:spChg>
        <pc:spChg chg="add mod">
          <ac:chgData name="Danny Young" userId="cb0f4ce2-eb4f-479e-8e8f-3beb257e632f" providerId="ADAL" clId="{7C8DF167-77AB-4147-8DA9-6BB7F5A4DD4F}" dt="2022-10-31T17:23:50.692" v="1542" actId="1076"/>
          <ac:spMkLst>
            <pc:docMk/>
            <pc:sldMk cId="2830921249" sldId="318"/>
            <ac:spMk id="14" creationId="{10B9AC63-5D1C-82F6-0A81-EB4F578F154C}"/>
          </ac:spMkLst>
        </pc:spChg>
        <pc:spChg chg="add mod">
          <ac:chgData name="Danny Young" userId="cb0f4ce2-eb4f-479e-8e8f-3beb257e632f" providerId="ADAL" clId="{7C8DF167-77AB-4147-8DA9-6BB7F5A4DD4F}" dt="2022-10-31T17:23:26.429" v="1530"/>
          <ac:spMkLst>
            <pc:docMk/>
            <pc:sldMk cId="2830921249" sldId="318"/>
            <ac:spMk id="16" creationId="{34B80F2C-8BE3-30A9-38FD-A43AB36E470D}"/>
          </ac:spMkLst>
        </pc:spChg>
        <pc:spChg chg="add mod">
          <ac:chgData name="Danny Young" userId="cb0f4ce2-eb4f-479e-8e8f-3beb257e632f" providerId="ADAL" clId="{7C8DF167-77AB-4147-8DA9-6BB7F5A4DD4F}" dt="2022-10-31T17:23:34.714" v="1533"/>
          <ac:spMkLst>
            <pc:docMk/>
            <pc:sldMk cId="2830921249" sldId="318"/>
            <ac:spMk id="18" creationId="{FFD902EF-9CF6-AD9E-756E-7FEAB4DC85F9}"/>
          </ac:spMkLst>
        </pc:spChg>
        <pc:spChg chg="add mod">
          <ac:chgData name="Danny Young" userId="cb0f4ce2-eb4f-479e-8e8f-3beb257e632f" providerId="ADAL" clId="{7C8DF167-77AB-4147-8DA9-6BB7F5A4DD4F}" dt="2022-10-31T17:23:37.275" v="1536"/>
          <ac:spMkLst>
            <pc:docMk/>
            <pc:sldMk cId="2830921249" sldId="318"/>
            <ac:spMk id="20" creationId="{3829F909-2D67-C198-3780-2F58CC78E9A7}"/>
          </ac:spMkLst>
        </pc:spChg>
        <pc:graphicFrameChg chg="add del mod">
          <ac:chgData name="Danny Young" userId="cb0f4ce2-eb4f-479e-8e8f-3beb257e632f" providerId="ADAL" clId="{7C8DF167-77AB-4147-8DA9-6BB7F5A4DD4F}" dt="2022-10-31T17:23:26.113" v="1529" actId="21"/>
          <ac:graphicFrameMkLst>
            <pc:docMk/>
            <pc:sldMk cId="2830921249" sldId="318"/>
            <ac:graphicFrameMk id="4" creationId="{BDA98624-135E-BC00-5E6E-BAA0A68E0D29}"/>
          </ac:graphicFrameMkLst>
        </pc:graphicFrameChg>
        <pc:graphicFrameChg chg="add del mod">
          <ac:chgData name="Danny Young" userId="cb0f4ce2-eb4f-479e-8e8f-3beb257e632f" providerId="ADAL" clId="{7C8DF167-77AB-4147-8DA9-6BB7F5A4DD4F}" dt="2022-10-31T17:23:34.467" v="1532" actId="21"/>
          <ac:graphicFrameMkLst>
            <pc:docMk/>
            <pc:sldMk cId="2830921249" sldId="318"/>
            <ac:graphicFrameMk id="6" creationId="{BBE0A8FF-C094-C56B-9BB2-17A848A0E241}"/>
          </ac:graphicFrameMkLst>
        </pc:graphicFrameChg>
        <pc:graphicFrameChg chg="add del mod">
          <ac:chgData name="Danny Young" userId="cb0f4ce2-eb4f-479e-8e8f-3beb257e632f" providerId="ADAL" clId="{7C8DF167-77AB-4147-8DA9-6BB7F5A4DD4F}" dt="2022-10-31T17:23:37.005" v="1535" actId="21"/>
          <ac:graphicFrameMkLst>
            <pc:docMk/>
            <pc:sldMk cId="2830921249" sldId="318"/>
            <ac:graphicFrameMk id="8" creationId="{C05DC7A5-FECF-69B6-2532-BE6744230C17}"/>
          </ac:graphicFrameMkLst>
        </pc:graphicFrameChg>
        <pc:graphicFrameChg chg="add mod">
          <ac:chgData name="Danny Young" userId="cb0f4ce2-eb4f-479e-8e8f-3beb257e632f" providerId="ADAL" clId="{7C8DF167-77AB-4147-8DA9-6BB7F5A4DD4F}" dt="2022-10-31T17:23:44.051" v="1539" actId="1076"/>
          <ac:graphicFrameMkLst>
            <pc:docMk/>
            <pc:sldMk cId="2830921249" sldId="318"/>
            <ac:graphicFrameMk id="11" creationId="{BD7640EE-6893-A71F-0A97-FC7C47C32BDB}"/>
          </ac:graphicFrameMkLst>
        </pc:graphicFrameChg>
        <pc:graphicFrameChg chg="add mod">
          <ac:chgData name="Danny Young" userId="cb0f4ce2-eb4f-479e-8e8f-3beb257e632f" providerId="ADAL" clId="{7C8DF167-77AB-4147-8DA9-6BB7F5A4DD4F}" dt="2022-10-31T17:23:44.051" v="1539" actId="1076"/>
          <ac:graphicFrameMkLst>
            <pc:docMk/>
            <pc:sldMk cId="2830921249" sldId="318"/>
            <ac:graphicFrameMk id="12" creationId="{66F86125-49FD-6D81-BFE7-DDB2E8804CF3}"/>
          </ac:graphicFrameMkLst>
        </pc:graphicFrameChg>
        <pc:graphicFrameChg chg="add mod">
          <ac:chgData name="Danny Young" userId="cb0f4ce2-eb4f-479e-8e8f-3beb257e632f" providerId="ADAL" clId="{7C8DF167-77AB-4147-8DA9-6BB7F5A4DD4F}" dt="2022-10-31T17:23:44.051" v="1539" actId="1076"/>
          <ac:graphicFrameMkLst>
            <pc:docMk/>
            <pc:sldMk cId="2830921249" sldId="318"/>
            <ac:graphicFrameMk id="13" creationId="{32FA68E1-FFBD-1AE4-11C1-D9F5868E23A6}"/>
          </ac:graphicFrameMkLst>
        </pc:graphicFrameChg>
        <pc:graphicFrameChg chg="add mod">
          <ac:chgData name="Danny Young" userId="cb0f4ce2-eb4f-479e-8e8f-3beb257e632f" providerId="ADAL" clId="{7C8DF167-77AB-4147-8DA9-6BB7F5A4DD4F}" dt="2022-10-31T17:23:26.429" v="1530"/>
          <ac:graphicFrameMkLst>
            <pc:docMk/>
            <pc:sldMk cId="2830921249" sldId="318"/>
            <ac:graphicFrameMk id="15" creationId="{FE41021C-BA1E-52F8-9D5C-D5DB8E6BDF28}"/>
          </ac:graphicFrameMkLst>
        </pc:graphicFrameChg>
        <pc:graphicFrameChg chg="add mod">
          <ac:chgData name="Danny Young" userId="cb0f4ce2-eb4f-479e-8e8f-3beb257e632f" providerId="ADAL" clId="{7C8DF167-77AB-4147-8DA9-6BB7F5A4DD4F}" dt="2022-10-31T17:23:34.714" v="1533"/>
          <ac:graphicFrameMkLst>
            <pc:docMk/>
            <pc:sldMk cId="2830921249" sldId="318"/>
            <ac:graphicFrameMk id="17" creationId="{DC1C1987-C39B-5D45-6C0D-B78968BA253B}"/>
          </ac:graphicFrameMkLst>
        </pc:graphicFrameChg>
        <pc:graphicFrameChg chg="add mod">
          <ac:chgData name="Danny Young" userId="cb0f4ce2-eb4f-479e-8e8f-3beb257e632f" providerId="ADAL" clId="{7C8DF167-77AB-4147-8DA9-6BB7F5A4DD4F}" dt="2022-10-31T17:23:37.275" v="1536"/>
          <ac:graphicFrameMkLst>
            <pc:docMk/>
            <pc:sldMk cId="2830921249" sldId="318"/>
            <ac:graphicFrameMk id="19" creationId="{9AF6FD71-D140-7228-C2F7-8037B056591C}"/>
          </ac:graphicFrameMkLst>
        </pc:graphicFrameChg>
      </pc:sldChg>
      <pc:sldChg chg="addSp delSp modSp new mod ord">
        <pc:chgData name="Danny Young" userId="cb0f4ce2-eb4f-479e-8e8f-3beb257e632f" providerId="ADAL" clId="{7C8DF167-77AB-4147-8DA9-6BB7F5A4DD4F}" dt="2022-10-31T17:41:04.863" v="1802" actId="1076"/>
        <pc:sldMkLst>
          <pc:docMk/>
          <pc:sldMk cId="2589816292" sldId="319"/>
        </pc:sldMkLst>
        <pc:spChg chg="del">
          <ac:chgData name="Danny Young" userId="cb0f4ce2-eb4f-479e-8e8f-3beb257e632f" providerId="ADAL" clId="{7C8DF167-77AB-4147-8DA9-6BB7F5A4DD4F}" dt="2022-10-31T17:24:35.235" v="1546" actId="478"/>
          <ac:spMkLst>
            <pc:docMk/>
            <pc:sldMk cId="2589816292" sldId="319"/>
            <ac:spMk id="2" creationId="{93792BDB-4687-70B7-6C4C-50DDE5A3A194}"/>
          </ac:spMkLst>
        </pc:spChg>
        <pc:spChg chg="del">
          <ac:chgData name="Danny Young" userId="cb0f4ce2-eb4f-479e-8e8f-3beb257e632f" providerId="ADAL" clId="{7C8DF167-77AB-4147-8DA9-6BB7F5A4DD4F}" dt="2022-10-31T17:24:35.235" v="1546" actId="478"/>
          <ac:spMkLst>
            <pc:docMk/>
            <pc:sldMk cId="2589816292" sldId="319"/>
            <ac:spMk id="3" creationId="{51261513-E038-7A86-45CF-062AB0B62080}"/>
          </ac:spMkLst>
        </pc:spChg>
        <pc:spChg chg="add mod">
          <ac:chgData name="Danny Young" userId="cb0f4ce2-eb4f-479e-8e8f-3beb257e632f" providerId="ADAL" clId="{7C8DF167-77AB-4147-8DA9-6BB7F5A4DD4F}" dt="2022-10-31T17:24:32.326" v="1545"/>
          <ac:spMkLst>
            <pc:docMk/>
            <pc:sldMk cId="2589816292" sldId="319"/>
            <ac:spMk id="4" creationId="{622FF4CA-6630-1571-77EE-5ACDEF15E6A6}"/>
          </ac:spMkLst>
        </pc:spChg>
        <pc:spChg chg="add mod">
          <ac:chgData name="Danny Young" userId="cb0f4ce2-eb4f-479e-8e8f-3beb257e632f" providerId="ADAL" clId="{7C8DF167-77AB-4147-8DA9-6BB7F5A4DD4F}" dt="2022-10-31T17:38:14.653" v="1795" actId="1076"/>
          <ac:spMkLst>
            <pc:docMk/>
            <pc:sldMk cId="2589816292" sldId="319"/>
            <ac:spMk id="5" creationId="{D6C68056-3CEB-3CA3-00A9-E942EDE66CD9}"/>
          </ac:spMkLst>
        </pc:spChg>
        <pc:spChg chg="add mod">
          <ac:chgData name="Danny Young" userId="cb0f4ce2-eb4f-479e-8e8f-3beb257e632f" providerId="ADAL" clId="{7C8DF167-77AB-4147-8DA9-6BB7F5A4DD4F}" dt="2022-10-31T17:41:04.863" v="1802" actId="1076"/>
          <ac:spMkLst>
            <pc:docMk/>
            <pc:sldMk cId="2589816292" sldId="319"/>
            <ac:spMk id="6" creationId="{DA087517-0190-FEA7-7E96-E8421CE7E2D4}"/>
          </ac:spMkLst>
        </pc:spChg>
      </pc:sldChg>
      <pc:sldChg chg="addSp delSp modSp add mod modAnim">
        <pc:chgData name="Danny Young" userId="cb0f4ce2-eb4f-479e-8e8f-3beb257e632f" providerId="ADAL" clId="{7C8DF167-77AB-4147-8DA9-6BB7F5A4DD4F}" dt="2022-10-31T17:38:01.618" v="1794" actId="1076"/>
        <pc:sldMkLst>
          <pc:docMk/>
          <pc:sldMk cId="1102437867" sldId="320"/>
        </pc:sldMkLst>
        <pc:spChg chg="add del mod">
          <ac:chgData name="Danny Young" userId="cb0f4ce2-eb4f-479e-8e8f-3beb257e632f" providerId="ADAL" clId="{7C8DF167-77AB-4147-8DA9-6BB7F5A4DD4F}" dt="2022-10-31T17:32:52.913" v="1628" actId="478"/>
          <ac:spMkLst>
            <pc:docMk/>
            <pc:sldMk cId="1102437867" sldId="320"/>
            <ac:spMk id="3" creationId="{DB1A51E5-F796-E2A2-89BA-5707B84985C2}"/>
          </ac:spMkLst>
        </pc:spChg>
        <pc:spChg chg="add mod">
          <ac:chgData name="Danny Young" userId="cb0f4ce2-eb4f-479e-8e8f-3beb257e632f" providerId="ADAL" clId="{7C8DF167-77AB-4147-8DA9-6BB7F5A4DD4F}" dt="2022-10-31T17:35:28.357" v="1706" actId="20577"/>
          <ac:spMkLst>
            <pc:docMk/>
            <pc:sldMk cId="1102437867" sldId="320"/>
            <ac:spMk id="4" creationId="{F724D5E7-1A5C-E64D-7114-36382CD724BE}"/>
          </ac:spMkLst>
        </pc:spChg>
        <pc:spChg chg="mod">
          <ac:chgData name="Danny Young" userId="cb0f4ce2-eb4f-479e-8e8f-3beb257e632f" providerId="ADAL" clId="{7C8DF167-77AB-4147-8DA9-6BB7F5A4DD4F}" dt="2022-10-31T17:33:03.902" v="1631" actId="20577"/>
          <ac:spMkLst>
            <pc:docMk/>
            <pc:sldMk cId="1102437867" sldId="320"/>
            <ac:spMk id="9" creationId="{0484CC36-0067-5C80-F514-7DBBC7E1CA83}"/>
          </ac:spMkLst>
        </pc:spChg>
        <pc:spChg chg="mod">
          <ac:chgData name="Danny Young" userId="cb0f4ce2-eb4f-479e-8e8f-3beb257e632f" providerId="ADAL" clId="{7C8DF167-77AB-4147-8DA9-6BB7F5A4DD4F}" dt="2022-10-31T17:33:27.996" v="1635" actId="20577"/>
          <ac:spMkLst>
            <pc:docMk/>
            <pc:sldMk cId="1102437867" sldId="320"/>
            <ac:spMk id="12" creationId="{19C372D6-3CE2-53B8-23C9-CCC21729877A}"/>
          </ac:spMkLst>
        </pc:spChg>
        <pc:spChg chg="add mod">
          <ac:chgData name="Danny Young" userId="cb0f4ce2-eb4f-479e-8e8f-3beb257e632f" providerId="ADAL" clId="{7C8DF167-77AB-4147-8DA9-6BB7F5A4DD4F}" dt="2022-10-31T17:37:28.751" v="1790" actId="1076"/>
          <ac:spMkLst>
            <pc:docMk/>
            <pc:sldMk cId="1102437867" sldId="320"/>
            <ac:spMk id="13" creationId="{6DA62B58-D8DE-98FE-01E7-A00C06A3A1E0}"/>
          </ac:spMkLst>
        </pc:spChg>
        <pc:spChg chg="mod">
          <ac:chgData name="Danny Young" userId="cb0f4ce2-eb4f-479e-8e8f-3beb257e632f" providerId="ADAL" clId="{7C8DF167-77AB-4147-8DA9-6BB7F5A4DD4F}" dt="2022-10-31T17:34:02.032" v="1641" actId="1076"/>
          <ac:spMkLst>
            <pc:docMk/>
            <pc:sldMk cId="1102437867" sldId="320"/>
            <ac:spMk id="25" creationId="{DE4CD08D-E42F-FDDF-7524-0B25142B8A9A}"/>
          </ac:spMkLst>
        </pc:spChg>
        <pc:spChg chg="mod">
          <ac:chgData name="Danny Young" userId="cb0f4ce2-eb4f-479e-8e8f-3beb257e632f" providerId="ADAL" clId="{7C8DF167-77AB-4147-8DA9-6BB7F5A4DD4F}" dt="2022-10-31T17:34:40" v="1650" actId="20577"/>
          <ac:spMkLst>
            <pc:docMk/>
            <pc:sldMk cId="1102437867" sldId="320"/>
            <ac:spMk id="30" creationId="{7BC8B55D-37D9-EC15-EC93-1A638CA9287A}"/>
          </ac:spMkLst>
        </pc:spChg>
        <pc:spChg chg="mod">
          <ac:chgData name="Danny Young" userId="cb0f4ce2-eb4f-479e-8e8f-3beb257e632f" providerId="ADAL" clId="{7C8DF167-77AB-4147-8DA9-6BB7F5A4DD4F}" dt="2022-10-31T17:34:45.011" v="1651" actId="20577"/>
          <ac:spMkLst>
            <pc:docMk/>
            <pc:sldMk cId="1102437867" sldId="320"/>
            <ac:spMk id="34" creationId="{8ABCCBAD-7DEE-9044-16CD-A0194E0AE899}"/>
          </ac:spMkLst>
        </pc:spChg>
        <pc:spChg chg="mod">
          <ac:chgData name="Danny Young" userId="cb0f4ce2-eb4f-479e-8e8f-3beb257e632f" providerId="ADAL" clId="{7C8DF167-77AB-4147-8DA9-6BB7F5A4DD4F}" dt="2022-10-31T17:37:28.751" v="1790" actId="1076"/>
          <ac:spMkLst>
            <pc:docMk/>
            <pc:sldMk cId="1102437867" sldId="320"/>
            <ac:spMk id="58" creationId="{5DC720D8-4BE5-F4C8-2AF2-BC219BE1CECB}"/>
          </ac:spMkLst>
        </pc:spChg>
        <pc:spChg chg="del">
          <ac:chgData name="Danny Young" userId="cb0f4ce2-eb4f-479e-8e8f-3beb257e632f" providerId="ADAL" clId="{7C8DF167-77AB-4147-8DA9-6BB7F5A4DD4F}" dt="2022-10-31T17:32:48.631" v="1626" actId="478"/>
          <ac:spMkLst>
            <pc:docMk/>
            <pc:sldMk cId="1102437867" sldId="320"/>
            <ac:spMk id="11297" creationId="{00000000-0000-0000-0000-000000000000}"/>
          </ac:spMkLst>
        </pc:spChg>
        <pc:graphicFrameChg chg="mod">
          <ac:chgData name="Danny Young" userId="cb0f4ce2-eb4f-479e-8e8f-3beb257e632f" providerId="ADAL" clId="{7C8DF167-77AB-4147-8DA9-6BB7F5A4DD4F}" dt="2022-10-31T17:33:12.868" v="1633"/>
          <ac:graphicFrameMkLst>
            <pc:docMk/>
            <pc:sldMk cId="1102437867" sldId="320"/>
            <ac:graphicFrameMk id="10" creationId="{2D8F38E6-F753-D4E5-4FD2-CF51E477FF4C}"/>
          </ac:graphicFrameMkLst>
        </pc:graphicFrameChg>
        <pc:graphicFrameChg chg="add mod">
          <ac:chgData name="Danny Young" userId="cb0f4ce2-eb4f-479e-8e8f-3beb257e632f" providerId="ADAL" clId="{7C8DF167-77AB-4147-8DA9-6BB7F5A4DD4F}" dt="2022-10-31T17:37:28.751" v="1790" actId="1076"/>
          <ac:graphicFrameMkLst>
            <pc:docMk/>
            <pc:sldMk cId="1102437867" sldId="320"/>
            <ac:graphicFrameMk id="14" creationId="{0C0F6EA6-8FF5-7B07-DD49-29C1C96B2F6D}"/>
          </ac:graphicFrameMkLst>
        </pc:graphicFrameChg>
        <pc:graphicFrameChg chg="add mod">
          <ac:chgData name="Danny Young" userId="cb0f4ce2-eb4f-479e-8e8f-3beb257e632f" providerId="ADAL" clId="{7C8DF167-77AB-4147-8DA9-6BB7F5A4DD4F}" dt="2022-10-31T17:37:28.751" v="1790" actId="1076"/>
          <ac:graphicFrameMkLst>
            <pc:docMk/>
            <pc:sldMk cId="1102437867" sldId="320"/>
            <ac:graphicFrameMk id="16" creationId="{FB082FCC-7EF2-F940-6FC7-F99F85C9C499}"/>
          </ac:graphicFrameMkLst>
        </pc:graphicFrameChg>
        <pc:graphicFrameChg chg="add mod">
          <ac:chgData name="Danny Young" userId="cb0f4ce2-eb4f-479e-8e8f-3beb257e632f" providerId="ADAL" clId="{7C8DF167-77AB-4147-8DA9-6BB7F5A4DD4F}" dt="2022-10-31T17:38:01.618" v="1794" actId="1076"/>
          <ac:graphicFrameMkLst>
            <pc:docMk/>
            <pc:sldMk cId="1102437867" sldId="320"/>
            <ac:graphicFrameMk id="17" creationId="{EF51F191-FFF3-310C-2A09-23A03C1F3703}"/>
          </ac:graphicFrameMkLst>
        </pc:graphicFrameChg>
        <pc:graphicFrameChg chg="mod">
          <ac:chgData name="Danny Young" userId="cb0f4ce2-eb4f-479e-8e8f-3beb257e632f" providerId="ADAL" clId="{7C8DF167-77AB-4147-8DA9-6BB7F5A4DD4F}" dt="2022-10-31T17:34:21.674" v="1647" actId="1076"/>
          <ac:graphicFrameMkLst>
            <pc:docMk/>
            <pc:sldMk cId="1102437867" sldId="320"/>
            <ac:graphicFrameMk id="20" creationId="{DA5024A8-B4A7-C0C7-A02B-5BE46DF0DEF6}"/>
          </ac:graphicFrameMkLst>
        </pc:graphicFrameChg>
        <pc:graphicFrameChg chg="mod">
          <ac:chgData name="Danny Young" userId="cb0f4ce2-eb4f-479e-8e8f-3beb257e632f" providerId="ADAL" clId="{7C8DF167-77AB-4147-8DA9-6BB7F5A4DD4F}" dt="2022-10-31T17:34:12.435" v="1644"/>
          <ac:graphicFrameMkLst>
            <pc:docMk/>
            <pc:sldMk cId="1102437867" sldId="320"/>
            <ac:graphicFrameMk id="26" creationId="{3C215AE5-588A-D4B3-A1E1-1B8F0E359DC8}"/>
          </ac:graphicFrameMkLst>
        </pc:graphicFrameChg>
        <pc:graphicFrameChg chg="mod">
          <ac:chgData name="Danny Young" userId="cb0f4ce2-eb4f-479e-8e8f-3beb257e632f" providerId="ADAL" clId="{7C8DF167-77AB-4147-8DA9-6BB7F5A4DD4F}" dt="2022-10-31T17:34:35.742" v="1649"/>
          <ac:graphicFrameMkLst>
            <pc:docMk/>
            <pc:sldMk cId="1102437867" sldId="320"/>
            <ac:graphicFrameMk id="37" creationId="{57BC7121-D70C-0CBE-1FB0-9272F10BD431}"/>
          </ac:graphicFrameMkLst>
        </pc:graphicFrameChg>
        <pc:graphicFrameChg chg="mod">
          <ac:chgData name="Danny Young" userId="cb0f4ce2-eb4f-479e-8e8f-3beb257e632f" providerId="ADAL" clId="{7C8DF167-77AB-4147-8DA9-6BB7F5A4DD4F}" dt="2022-10-31T17:34:57.391" v="1654" actId="1076"/>
          <ac:graphicFrameMkLst>
            <pc:docMk/>
            <pc:sldMk cId="1102437867" sldId="320"/>
            <ac:graphicFrameMk id="48" creationId="{F8F43AD1-2ED7-CD35-E86C-1CC68CB43FB0}"/>
          </ac:graphicFrameMkLst>
        </pc:graphicFrameChg>
        <pc:graphicFrameChg chg="mod">
          <ac:chgData name="Danny Young" userId="cb0f4ce2-eb4f-479e-8e8f-3beb257e632f" providerId="ADAL" clId="{7C8DF167-77AB-4147-8DA9-6BB7F5A4DD4F}" dt="2022-10-31T17:35:59.845" v="1716"/>
          <ac:graphicFrameMkLst>
            <pc:docMk/>
            <pc:sldMk cId="1102437867" sldId="320"/>
            <ac:graphicFrameMk id="56" creationId="{E41602AA-639C-33D8-2219-899CD02E6A74}"/>
          </ac:graphicFrameMkLst>
        </pc:graphicFrameChg>
        <pc:graphicFrameChg chg="mod">
          <ac:chgData name="Danny Young" userId="cb0f4ce2-eb4f-479e-8e8f-3beb257e632f" providerId="ADAL" clId="{7C8DF167-77AB-4147-8DA9-6BB7F5A4DD4F}" dt="2022-10-31T17:37:28.751" v="1790" actId="1076"/>
          <ac:graphicFrameMkLst>
            <pc:docMk/>
            <pc:sldMk cId="1102437867" sldId="320"/>
            <ac:graphicFrameMk id="11264" creationId="{581C8203-9F84-A934-76A3-42FF18C7F1AE}"/>
          </ac:graphicFrameMkLst>
        </pc:graphicFrameChg>
        <pc:graphicFrameChg chg="mod">
          <ac:chgData name="Danny Young" userId="cb0f4ce2-eb4f-479e-8e8f-3beb257e632f" providerId="ADAL" clId="{7C8DF167-77AB-4147-8DA9-6BB7F5A4DD4F}" dt="2022-10-31T17:37:28.751" v="1790" actId="1076"/>
          <ac:graphicFrameMkLst>
            <pc:docMk/>
            <pc:sldMk cId="1102437867" sldId="320"/>
            <ac:graphicFrameMk id="11265" creationId="{A0CD35A5-7B63-B171-C763-9738E0B6D21D}"/>
          </ac:graphicFrameMkLst>
        </pc:graphicFrameChg>
        <pc:cxnChg chg="mod">
          <ac:chgData name="Danny Young" userId="cb0f4ce2-eb4f-479e-8e8f-3beb257e632f" providerId="ADAL" clId="{7C8DF167-77AB-4147-8DA9-6BB7F5A4DD4F}" dt="2022-10-31T17:33:48.563" v="1638" actId="14100"/>
          <ac:cxnSpMkLst>
            <pc:docMk/>
            <pc:sldMk cId="1102437867" sldId="320"/>
            <ac:cxnSpMk id="27" creationId="{4BA979EE-F304-6D5E-1BD0-7330C605D4FC}"/>
          </ac:cxnSpMkLst>
        </pc:cxnChg>
      </pc:sldChg>
      <pc:sldChg chg="addSp delSp modSp new mod">
        <pc:chgData name="Danny Young" userId="cb0f4ce2-eb4f-479e-8e8f-3beb257e632f" providerId="ADAL" clId="{7C8DF167-77AB-4147-8DA9-6BB7F5A4DD4F}" dt="2022-10-31T17:41:11.985" v="1806" actId="1076"/>
        <pc:sldMkLst>
          <pc:docMk/>
          <pc:sldMk cId="2270380164" sldId="321"/>
        </pc:sldMkLst>
        <pc:spChg chg="del mod">
          <ac:chgData name="Danny Young" userId="cb0f4ce2-eb4f-479e-8e8f-3beb257e632f" providerId="ADAL" clId="{7C8DF167-77AB-4147-8DA9-6BB7F5A4DD4F}" dt="2022-10-31T17:41:08.359" v="1804" actId="478"/>
          <ac:spMkLst>
            <pc:docMk/>
            <pc:sldMk cId="2270380164" sldId="321"/>
            <ac:spMk id="2" creationId="{01A42784-507B-FE2A-AD0D-BF123ABEB558}"/>
          </ac:spMkLst>
        </pc:spChg>
        <pc:spChg chg="del mod">
          <ac:chgData name="Danny Young" userId="cb0f4ce2-eb4f-479e-8e8f-3beb257e632f" providerId="ADAL" clId="{7C8DF167-77AB-4147-8DA9-6BB7F5A4DD4F}" dt="2022-10-31T17:41:08.359" v="1804" actId="478"/>
          <ac:spMkLst>
            <pc:docMk/>
            <pc:sldMk cId="2270380164" sldId="321"/>
            <ac:spMk id="3" creationId="{41EB60C0-3021-35FA-0D4A-50DC07394B41}"/>
          </ac:spMkLst>
        </pc:spChg>
        <pc:spChg chg="add mod">
          <ac:chgData name="Danny Young" userId="cb0f4ce2-eb4f-479e-8e8f-3beb257e632f" providerId="ADAL" clId="{7C8DF167-77AB-4147-8DA9-6BB7F5A4DD4F}" dt="2022-10-31T17:41:11.985" v="1806" actId="1076"/>
          <ac:spMkLst>
            <pc:docMk/>
            <pc:sldMk cId="2270380164" sldId="321"/>
            <ac:spMk id="4" creationId="{8E413264-A35D-6082-A271-B6ABCB4E8DCF}"/>
          </ac:spMkLst>
        </pc:spChg>
      </pc:sldChg>
    </pc:docChg>
  </pc:docChgLst>
  <pc:docChgLst>
    <pc:chgData name="Danny Young" userId="cb0f4ce2-eb4f-479e-8e8f-3beb257e632f" providerId="ADAL" clId="{EC5724F4-CE2A-4141-81E4-67CF577ADBEB}"/>
    <pc:docChg chg="modSld">
      <pc:chgData name="Danny Young" userId="cb0f4ce2-eb4f-479e-8e8f-3beb257e632f" providerId="ADAL" clId="{EC5724F4-CE2A-4141-81E4-67CF577ADBEB}" dt="2022-11-03T17:18:54.676" v="6" actId="1036"/>
      <pc:docMkLst>
        <pc:docMk/>
      </pc:docMkLst>
      <pc:sldChg chg="modSp">
        <pc:chgData name="Danny Young" userId="cb0f4ce2-eb4f-479e-8e8f-3beb257e632f" providerId="ADAL" clId="{EC5724F4-CE2A-4141-81E4-67CF577ADBEB}" dt="2022-11-03T17:18:54.676" v="6" actId="1036"/>
        <pc:sldMkLst>
          <pc:docMk/>
          <pc:sldMk cId="2830921249" sldId="318"/>
        </pc:sldMkLst>
        <pc:graphicFrameChg chg="mod">
          <ac:chgData name="Danny Young" userId="cb0f4ce2-eb4f-479e-8e8f-3beb257e632f" providerId="ADAL" clId="{EC5724F4-CE2A-4141-81E4-67CF577ADBEB}" dt="2022-11-03T17:18:15.810" v="2"/>
          <ac:graphicFrameMkLst>
            <pc:docMk/>
            <pc:sldMk cId="2830921249" sldId="318"/>
            <ac:graphicFrameMk id="17" creationId="{DC1C1987-C39B-5D45-6C0D-B78968BA253B}"/>
          </ac:graphicFrameMkLst>
        </pc:graphicFrameChg>
        <pc:graphicFrameChg chg="mod">
          <ac:chgData name="Danny Young" userId="cb0f4ce2-eb4f-479e-8e8f-3beb257e632f" providerId="ADAL" clId="{EC5724F4-CE2A-4141-81E4-67CF577ADBEB}" dt="2022-11-03T17:18:54.676" v="6" actId="1036"/>
          <ac:graphicFrameMkLst>
            <pc:docMk/>
            <pc:sldMk cId="2830921249" sldId="318"/>
            <ac:graphicFrameMk id="19" creationId="{9AF6FD71-D140-7228-C2F7-8037B056591C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CB7722-0F49-4243-BAF9-02032E61444A}" type="datetimeFigureOut">
              <a:rPr lang="en-CA" smtClean="0"/>
              <a:pPr/>
              <a:t>2023-12-01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07C785-265C-4ADC-9010-1C370A2144C8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72999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07C785-265C-4ADC-9010-1C370A2144C8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031376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B7708187-D2FC-2F14-650C-669677E9B27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AC8E9292-1D96-4611-5953-518DB4A2CD6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66A1486E-033D-47B2-6B7E-5E4E077D8AD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E6ECBD8-C0E1-46BE-B1E0-E0B156114952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13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E73CA7BF-47A3-E2F8-9F20-9F43E9C27DA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AD8F61A7-7CFD-B8DC-5814-1903E1E8E0C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5801CAE3-3D8B-F662-E1CF-4B4351679C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15B8F89-09DE-4139-8E76-1A8FB26F2575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14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DC6575B-F951-4325-B553-27B79A447D1D}" type="slidenum">
              <a:rPr lang="en-CA" smtClean="0"/>
              <a:pPr eaLnBrk="1" hangingPunct="1"/>
              <a:t>20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8721808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886E39C-26E3-4F65-A860-53C11D740639}" type="slidenum">
              <a:rPr lang="en-CA" smtClean="0"/>
              <a:pPr eaLnBrk="1" hangingPunct="1"/>
              <a:t>21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2255961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07C785-265C-4ADC-9010-1C370A2144C8}" type="slidenum">
              <a:rPr lang="en-CA" smtClean="0"/>
              <a:pPr/>
              <a:t>22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211405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48840DC-75F3-4D26-A177-999D2AD49977}" type="slidenum">
              <a:rPr lang="en-CA" smtClean="0"/>
              <a:pPr eaLnBrk="1" hangingPunct="1"/>
              <a:t>23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7359358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07C785-265C-4ADC-9010-1C370A2144C8}" type="slidenum">
              <a:rPr lang="en-CA" smtClean="0"/>
              <a:pPr/>
              <a:t>24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1333143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2391925-AE74-415D-9C09-A8BFEF25EEEF}" type="slidenum">
              <a:rPr lang="en-CA" smtClean="0"/>
              <a:pPr eaLnBrk="1" hangingPunct="1"/>
              <a:t>25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6170952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07C785-265C-4ADC-9010-1C370A2144C8}" type="slidenum">
              <a:rPr lang="en-CA" smtClean="0"/>
              <a:pPr/>
              <a:t>26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6093058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07C785-265C-4ADC-9010-1C370A2144C8}" type="slidenum">
              <a:rPr lang="en-CA" smtClean="0"/>
              <a:pPr/>
              <a:t>27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214503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07C785-265C-4ADC-9010-1C370A2144C8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1303231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07C785-265C-4ADC-9010-1C370A2144C8}" type="slidenum">
              <a:rPr lang="en-CA" smtClean="0"/>
              <a:pPr/>
              <a:t>28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473518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07C785-265C-4ADC-9010-1C370A2144C8}" type="slidenum">
              <a:rPr lang="en-CA" smtClean="0"/>
              <a:pPr/>
              <a:t>29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9264914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07C785-265C-4ADC-9010-1C370A2144C8}" type="slidenum">
              <a:rPr lang="en-CA" smtClean="0"/>
              <a:pPr/>
              <a:t>30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343418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dirty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CAEF832-528D-4566-90BE-C08F0FFF854C}" type="slidenum">
              <a:rPr lang="en-CA" smtClean="0"/>
              <a:pPr eaLnBrk="1" hangingPunct="1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379746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EB8EA2A-C060-47F3-AE9C-F175ABF0939A}" type="slidenum">
              <a:rPr lang="en-CA" smtClean="0"/>
              <a:pPr eaLnBrk="1" hangingPunct="1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224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EB8EA2A-C060-47F3-AE9C-F175ABF0939A}" type="slidenum">
              <a:rPr lang="en-CA" smtClean="0"/>
              <a:pPr eaLnBrk="1" hangingPunct="1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715577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3CC3E94-31D0-4317-85F9-BE968341744D}" type="slidenum">
              <a:rPr lang="en-CA" smtClean="0"/>
              <a:pPr eaLnBrk="1" hangingPunct="1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57235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07C785-265C-4ADC-9010-1C370A2144C8}" type="slidenum">
              <a:rPr lang="en-CA" smtClean="0"/>
              <a:pPr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7568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07C785-265C-4ADC-9010-1C370A2144C8}" type="slidenum">
              <a:rPr lang="en-CA" smtClean="0"/>
              <a:pPr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374890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07C785-265C-4ADC-9010-1C370A2144C8}" type="slidenum">
              <a:rPr lang="en-CA" smtClean="0"/>
              <a:pPr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12672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2023-12-01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Rectangle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Rectangle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7" name="Rectangle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4" name="Oval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Oval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5" name="Oval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2023-12-01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2023-12-01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2023-12-01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2023-12-01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Rectangle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9" name="Oval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0" name="Oval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Oval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2023-12-01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2023-12-01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2023-12-01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2023-12-01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Oval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2023-12-01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3" name="Oval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2023-12-01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0EA80A-E061-4022-A55A-5A90FF30CC53}" type="datetimeFigureOut">
              <a:rPr lang="en-CA" smtClean="0"/>
              <a:pPr/>
              <a:t>2023-12-01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Oval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54.bin"/><Relationship Id="rId18" Type="http://schemas.openxmlformats.org/officeDocument/2006/relationships/image" Target="../media/image53.wmf"/><Relationship Id="rId26" Type="http://schemas.openxmlformats.org/officeDocument/2006/relationships/image" Target="../media/image57.wmf"/><Relationship Id="rId39" Type="http://schemas.openxmlformats.org/officeDocument/2006/relationships/oleObject" Target="../embeddings/oleObject67.bin"/><Relationship Id="rId21" Type="http://schemas.openxmlformats.org/officeDocument/2006/relationships/oleObject" Target="../embeddings/oleObject58.bin"/><Relationship Id="rId34" Type="http://schemas.openxmlformats.org/officeDocument/2006/relationships/image" Target="../media/image61.wmf"/><Relationship Id="rId42" Type="http://schemas.openxmlformats.org/officeDocument/2006/relationships/image" Target="../media/image65.wmf"/><Relationship Id="rId47" Type="http://schemas.openxmlformats.org/officeDocument/2006/relationships/oleObject" Target="../embeddings/oleObject71.bin"/><Relationship Id="rId50" Type="http://schemas.openxmlformats.org/officeDocument/2006/relationships/image" Target="../media/image69.wmf"/><Relationship Id="rId55" Type="http://schemas.openxmlformats.org/officeDocument/2006/relationships/oleObject" Target="../embeddings/oleObject75.bin"/><Relationship Id="rId7" Type="http://schemas.openxmlformats.org/officeDocument/2006/relationships/oleObject" Target="../embeddings/oleObject51.bin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52.wmf"/><Relationship Id="rId29" Type="http://schemas.openxmlformats.org/officeDocument/2006/relationships/oleObject" Target="../embeddings/oleObject62.bin"/><Relationship Id="rId11" Type="http://schemas.openxmlformats.org/officeDocument/2006/relationships/oleObject" Target="../embeddings/oleObject53.bin"/><Relationship Id="rId24" Type="http://schemas.openxmlformats.org/officeDocument/2006/relationships/image" Target="../media/image56.wmf"/><Relationship Id="rId32" Type="http://schemas.openxmlformats.org/officeDocument/2006/relationships/image" Target="../media/image60.wmf"/><Relationship Id="rId37" Type="http://schemas.openxmlformats.org/officeDocument/2006/relationships/oleObject" Target="../embeddings/oleObject66.bin"/><Relationship Id="rId40" Type="http://schemas.openxmlformats.org/officeDocument/2006/relationships/image" Target="../media/image64.wmf"/><Relationship Id="rId45" Type="http://schemas.openxmlformats.org/officeDocument/2006/relationships/oleObject" Target="../embeddings/oleObject70.bin"/><Relationship Id="rId53" Type="http://schemas.openxmlformats.org/officeDocument/2006/relationships/oleObject" Target="../embeddings/oleObject74.bin"/><Relationship Id="rId58" Type="http://schemas.openxmlformats.org/officeDocument/2006/relationships/oleObject" Target="../embeddings/oleObject77.bin"/><Relationship Id="rId5" Type="http://schemas.openxmlformats.org/officeDocument/2006/relationships/oleObject" Target="../embeddings/oleObject50.bin"/><Relationship Id="rId19" Type="http://schemas.openxmlformats.org/officeDocument/2006/relationships/oleObject" Target="../embeddings/oleObject57.bin"/><Relationship Id="rId4" Type="http://schemas.openxmlformats.org/officeDocument/2006/relationships/image" Target="../media/image52.png"/><Relationship Id="rId9" Type="http://schemas.openxmlformats.org/officeDocument/2006/relationships/oleObject" Target="../embeddings/oleObject52.bin"/><Relationship Id="rId14" Type="http://schemas.openxmlformats.org/officeDocument/2006/relationships/image" Target="../media/image51.wmf"/><Relationship Id="rId22" Type="http://schemas.openxmlformats.org/officeDocument/2006/relationships/image" Target="../media/image55.wmf"/><Relationship Id="rId27" Type="http://schemas.openxmlformats.org/officeDocument/2006/relationships/oleObject" Target="../embeddings/oleObject61.bin"/><Relationship Id="rId30" Type="http://schemas.openxmlformats.org/officeDocument/2006/relationships/image" Target="../media/image59.wmf"/><Relationship Id="rId35" Type="http://schemas.openxmlformats.org/officeDocument/2006/relationships/oleObject" Target="../embeddings/oleObject65.bin"/><Relationship Id="rId43" Type="http://schemas.openxmlformats.org/officeDocument/2006/relationships/oleObject" Target="../embeddings/oleObject69.bin"/><Relationship Id="rId48" Type="http://schemas.openxmlformats.org/officeDocument/2006/relationships/image" Target="../media/image68.wmf"/><Relationship Id="rId56" Type="http://schemas.openxmlformats.org/officeDocument/2006/relationships/oleObject" Target="../embeddings/oleObject76.bin"/><Relationship Id="rId8" Type="http://schemas.openxmlformats.org/officeDocument/2006/relationships/image" Target="../media/image48.wmf"/><Relationship Id="rId51" Type="http://schemas.openxmlformats.org/officeDocument/2006/relationships/oleObject" Target="../embeddings/oleObject73.bin"/><Relationship Id="rId12" Type="http://schemas.openxmlformats.org/officeDocument/2006/relationships/image" Target="../media/image50.wmf"/><Relationship Id="rId17" Type="http://schemas.openxmlformats.org/officeDocument/2006/relationships/oleObject" Target="../embeddings/oleObject56.bin"/><Relationship Id="rId25" Type="http://schemas.openxmlformats.org/officeDocument/2006/relationships/oleObject" Target="../embeddings/oleObject60.bin"/><Relationship Id="rId33" Type="http://schemas.openxmlformats.org/officeDocument/2006/relationships/oleObject" Target="../embeddings/oleObject64.bin"/><Relationship Id="rId38" Type="http://schemas.openxmlformats.org/officeDocument/2006/relationships/image" Target="../media/image63.wmf"/><Relationship Id="rId46" Type="http://schemas.openxmlformats.org/officeDocument/2006/relationships/image" Target="../media/image67.wmf"/><Relationship Id="rId59" Type="http://schemas.openxmlformats.org/officeDocument/2006/relationships/oleObject" Target="../embeddings/oleObject78.bin"/><Relationship Id="rId20" Type="http://schemas.openxmlformats.org/officeDocument/2006/relationships/image" Target="../media/image54.wmf"/><Relationship Id="rId41" Type="http://schemas.openxmlformats.org/officeDocument/2006/relationships/oleObject" Target="../embeddings/oleObject68.bin"/><Relationship Id="rId54" Type="http://schemas.openxmlformats.org/officeDocument/2006/relationships/image" Target="../media/image71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7.wmf"/><Relationship Id="rId15" Type="http://schemas.openxmlformats.org/officeDocument/2006/relationships/oleObject" Target="../embeddings/oleObject55.bin"/><Relationship Id="rId23" Type="http://schemas.openxmlformats.org/officeDocument/2006/relationships/oleObject" Target="../embeddings/oleObject59.bin"/><Relationship Id="rId28" Type="http://schemas.openxmlformats.org/officeDocument/2006/relationships/image" Target="../media/image58.wmf"/><Relationship Id="rId36" Type="http://schemas.openxmlformats.org/officeDocument/2006/relationships/image" Target="../media/image62.wmf"/><Relationship Id="rId49" Type="http://schemas.openxmlformats.org/officeDocument/2006/relationships/oleObject" Target="../embeddings/oleObject72.bin"/><Relationship Id="rId57" Type="http://schemas.openxmlformats.org/officeDocument/2006/relationships/image" Target="../media/image72.wmf"/><Relationship Id="rId10" Type="http://schemas.openxmlformats.org/officeDocument/2006/relationships/image" Target="../media/image49.wmf"/><Relationship Id="rId31" Type="http://schemas.openxmlformats.org/officeDocument/2006/relationships/oleObject" Target="../embeddings/oleObject63.bin"/><Relationship Id="rId44" Type="http://schemas.openxmlformats.org/officeDocument/2006/relationships/image" Target="../media/image66.wmf"/><Relationship Id="rId52" Type="http://schemas.openxmlformats.org/officeDocument/2006/relationships/image" Target="../media/image70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wmf"/><Relationship Id="rId13" Type="http://schemas.openxmlformats.org/officeDocument/2006/relationships/oleObject" Target="../embeddings/oleObject83.bin"/><Relationship Id="rId18" Type="http://schemas.openxmlformats.org/officeDocument/2006/relationships/oleObject" Target="../embeddings/oleObject85.bin"/><Relationship Id="rId21" Type="http://schemas.openxmlformats.org/officeDocument/2006/relationships/image" Target="../media/image80.wmf"/><Relationship Id="rId7" Type="http://schemas.openxmlformats.org/officeDocument/2006/relationships/oleObject" Target="../embeddings/oleObject80.bin"/><Relationship Id="rId12" Type="http://schemas.openxmlformats.org/officeDocument/2006/relationships/image" Target="../media/image76.wmf"/><Relationship Id="rId17" Type="http://schemas.openxmlformats.org/officeDocument/2006/relationships/image" Target="../media/image197.png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78.wmf"/><Relationship Id="rId20" Type="http://schemas.openxmlformats.org/officeDocument/2006/relationships/oleObject" Target="../embeddings/oleObject86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3.wmf"/><Relationship Id="rId11" Type="http://schemas.openxmlformats.org/officeDocument/2006/relationships/oleObject" Target="../embeddings/oleObject82.bin"/><Relationship Id="rId5" Type="http://schemas.openxmlformats.org/officeDocument/2006/relationships/oleObject" Target="../embeddings/oleObject79.bin"/><Relationship Id="rId15" Type="http://schemas.openxmlformats.org/officeDocument/2006/relationships/oleObject" Target="../embeddings/oleObject84.bin"/><Relationship Id="rId23" Type="http://schemas.openxmlformats.org/officeDocument/2006/relationships/image" Target="../media/image88.png"/><Relationship Id="rId10" Type="http://schemas.openxmlformats.org/officeDocument/2006/relationships/image" Target="../media/image75.wmf"/><Relationship Id="rId19" Type="http://schemas.openxmlformats.org/officeDocument/2006/relationships/image" Target="../media/image79.wmf"/><Relationship Id="rId4" Type="http://schemas.openxmlformats.org/officeDocument/2006/relationships/image" Target="../media/image190.png"/><Relationship Id="rId9" Type="http://schemas.openxmlformats.org/officeDocument/2006/relationships/oleObject" Target="../embeddings/oleObject81.bin"/><Relationship Id="rId14" Type="http://schemas.openxmlformats.org/officeDocument/2006/relationships/image" Target="../media/image77.wmf"/><Relationship Id="rId22" Type="http://schemas.openxmlformats.org/officeDocument/2006/relationships/image" Target="../media/image87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7.png"/><Relationship Id="rId3" Type="http://schemas.openxmlformats.org/officeDocument/2006/relationships/image" Target="../media/image142.png"/><Relationship Id="rId7" Type="http://schemas.openxmlformats.org/officeDocument/2006/relationships/image" Target="../media/image14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5.png"/><Relationship Id="rId5" Type="http://schemas.openxmlformats.org/officeDocument/2006/relationships/image" Target="../media/image144.png"/><Relationship Id="rId4" Type="http://schemas.openxmlformats.org/officeDocument/2006/relationships/image" Target="../media/image143.png"/><Relationship Id="rId9" Type="http://schemas.openxmlformats.org/officeDocument/2006/relationships/image" Target="../media/image148.png"/></Relationships>
</file>

<file path=ppt/slides/_rels/slide13.xml.rels><?xml version="1.0" encoding="UTF-8" standalone="yes"?>
<Relationships xmlns="http://schemas.openxmlformats.org/package/2006/relationships"><Relationship Id="rId26" Type="http://schemas.openxmlformats.org/officeDocument/2006/relationships/oleObject" Target="../embeddings/oleObject101.bin"/><Relationship Id="rId21" Type="http://schemas.openxmlformats.org/officeDocument/2006/relationships/image" Target="../media/image87.wmf"/><Relationship Id="rId42" Type="http://schemas.openxmlformats.org/officeDocument/2006/relationships/oleObject" Target="../embeddings/oleObject109.bin"/><Relationship Id="rId47" Type="http://schemas.openxmlformats.org/officeDocument/2006/relationships/oleObject" Target="../embeddings/oleObject112.bin"/><Relationship Id="rId63" Type="http://schemas.openxmlformats.org/officeDocument/2006/relationships/oleObject" Target="../embeddings/oleObject120.bin"/><Relationship Id="rId68" Type="http://schemas.openxmlformats.org/officeDocument/2006/relationships/image" Target="../media/image109.wmf"/><Relationship Id="rId16" Type="http://schemas.openxmlformats.org/officeDocument/2006/relationships/image" Target="../media/image85.wmf"/><Relationship Id="rId11" Type="http://schemas.openxmlformats.org/officeDocument/2006/relationships/oleObject" Target="../embeddings/oleObject91.bin"/><Relationship Id="rId24" Type="http://schemas.openxmlformats.org/officeDocument/2006/relationships/oleObject" Target="../embeddings/oleObject100.bin"/><Relationship Id="rId32" Type="http://schemas.openxmlformats.org/officeDocument/2006/relationships/oleObject" Target="../embeddings/oleObject104.bin"/><Relationship Id="rId37" Type="http://schemas.openxmlformats.org/officeDocument/2006/relationships/image" Target="../media/image94.wmf"/><Relationship Id="rId40" Type="http://schemas.openxmlformats.org/officeDocument/2006/relationships/oleObject" Target="../embeddings/oleObject108.bin"/><Relationship Id="rId45" Type="http://schemas.openxmlformats.org/officeDocument/2006/relationships/image" Target="../media/image98.wmf"/><Relationship Id="rId53" Type="http://schemas.openxmlformats.org/officeDocument/2006/relationships/oleObject" Target="../embeddings/oleObject115.bin"/><Relationship Id="rId58" Type="http://schemas.openxmlformats.org/officeDocument/2006/relationships/image" Target="../media/image104.wmf"/><Relationship Id="rId66" Type="http://schemas.openxmlformats.org/officeDocument/2006/relationships/image" Target="../media/image108.wmf"/><Relationship Id="rId74" Type="http://schemas.openxmlformats.org/officeDocument/2006/relationships/image" Target="../media/image112.wmf"/><Relationship Id="rId5" Type="http://schemas.openxmlformats.org/officeDocument/2006/relationships/oleObject" Target="../embeddings/oleObject88.bin"/><Relationship Id="rId61" Type="http://schemas.openxmlformats.org/officeDocument/2006/relationships/oleObject" Target="../embeddings/oleObject119.bin"/><Relationship Id="rId19" Type="http://schemas.openxmlformats.org/officeDocument/2006/relationships/oleObject" Target="../embeddings/oleObject97.bin"/><Relationship Id="rId14" Type="http://schemas.openxmlformats.org/officeDocument/2006/relationships/oleObject" Target="../embeddings/oleObject94.bin"/><Relationship Id="rId22" Type="http://schemas.openxmlformats.org/officeDocument/2006/relationships/oleObject" Target="../embeddings/oleObject99.bin"/><Relationship Id="rId27" Type="http://schemas.openxmlformats.org/officeDocument/2006/relationships/image" Target="../media/image90.wmf"/><Relationship Id="rId30" Type="http://schemas.openxmlformats.org/officeDocument/2006/relationships/oleObject" Target="../embeddings/oleObject103.bin"/><Relationship Id="rId35" Type="http://schemas.openxmlformats.org/officeDocument/2006/relationships/image" Target="../media/image93.wmf"/><Relationship Id="rId43" Type="http://schemas.openxmlformats.org/officeDocument/2006/relationships/image" Target="../media/image97.wmf"/><Relationship Id="rId48" Type="http://schemas.openxmlformats.org/officeDocument/2006/relationships/image" Target="../media/image99.wmf"/><Relationship Id="rId56" Type="http://schemas.openxmlformats.org/officeDocument/2006/relationships/image" Target="../media/image103.wmf"/><Relationship Id="rId64" Type="http://schemas.openxmlformats.org/officeDocument/2006/relationships/image" Target="../media/image107.wmf"/><Relationship Id="rId69" Type="http://schemas.openxmlformats.org/officeDocument/2006/relationships/oleObject" Target="../embeddings/oleObject123.bin"/><Relationship Id="rId77" Type="http://schemas.openxmlformats.org/officeDocument/2006/relationships/image" Target="../media/image113.wmf"/><Relationship Id="rId8" Type="http://schemas.openxmlformats.org/officeDocument/2006/relationships/image" Target="../media/image83.wmf"/><Relationship Id="rId51" Type="http://schemas.openxmlformats.org/officeDocument/2006/relationships/oleObject" Target="../embeddings/oleObject114.bin"/><Relationship Id="rId72" Type="http://schemas.openxmlformats.org/officeDocument/2006/relationships/image" Target="../media/image111.wmf"/><Relationship Id="rId3" Type="http://schemas.openxmlformats.org/officeDocument/2006/relationships/oleObject" Target="../embeddings/oleObject87.bin"/><Relationship Id="rId12" Type="http://schemas.openxmlformats.org/officeDocument/2006/relationships/oleObject" Target="../embeddings/oleObject92.bin"/><Relationship Id="rId17" Type="http://schemas.openxmlformats.org/officeDocument/2006/relationships/oleObject" Target="../embeddings/oleObject96.bin"/><Relationship Id="rId25" Type="http://schemas.openxmlformats.org/officeDocument/2006/relationships/image" Target="../media/image89.wmf"/><Relationship Id="rId33" Type="http://schemas.openxmlformats.org/officeDocument/2006/relationships/image" Target="../media/image92.wmf"/><Relationship Id="rId38" Type="http://schemas.openxmlformats.org/officeDocument/2006/relationships/oleObject" Target="../embeddings/oleObject107.bin"/><Relationship Id="rId46" Type="http://schemas.openxmlformats.org/officeDocument/2006/relationships/oleObject" Target="../embeddings/oleObject111.bin"/><Relationship Id="rId59" Type="http://schemas.openxmlformats.org/officeDocument/2006/relationships/oleObject" Target="../embeddings/oleObject118.bin"/><Relationship Id="rId67" Type="http://schemas.openxmlformats.org/officeDocument/2006/relationships/oleObject" Target="../embeddings/oleObject122.bin"/><Relationship Id="rId20" Type="http://schemas.openxmlformats.org/officeDocument/2006/relationships/oleObject" Target="../embeddings/oleObject98.bin"/><Relationship Id="rId41" Type="http://schemas.openxmlformats.org/officeDocument/2006/relationships/image" Target="../media/image96.wmf"/><Relationship Id="rId54" Type="http://schemas.openxmlformats.org/officeDocument/2006/relationships/image" Target="../media/image102.wmf"/><Relationship Id="rId62" Type="http://schemas.openxmlformats.org/officeDocument/2006/relationships/image" Target="../media/image106.wmf"/><Relationship Id="rId70" Type="http://schemas.openxmlformats.org/officeDocument/2006/relationships/image" Target="../media/image110.wmf"/><Relationship Id="rId75" Type="http://schemas.openxmlformats.org/officeDocument/2006/relationships/oleObject" Target="../embeddings/oleObject126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2.wmf"/><Relationship Id="rId15" Type="http://schemas.openxmlformats.org/officeDocument/2006/relationships/oleObject" Target="../embeddings/oleObject95.bin"/><Relationship Id="rId23" Type="http://schemas.openxmlformats.org/officeDocument/2006/relationships/image" Target="../media/image88.wmf"/><Relationship Id="rId28" Type="http://schemas.openxmlformats.org/officeDocument/2006/relationships/oleObject" Target="../embeddings/oleObject102.bin"/><Relationship Id="rId36" Type="http://schemas.openxmlformats.org/officeDocument/2006/relationships/oleObject" Target="../embeddings/oleObject106.bin"/><Relationship Id="rId49" Type="http://schemas.openxmlformats.org/officeDocument/2006/relationships/oleObject" Target="../embeddings/oleObject113.bin"/><Relationship Id="rId57" Type="http://schemas.openxmlformats.org/officeDocument/2006/relationships/oleObject" Target="../embeddings/oleObject117.bin"/><Relationship Id="rId10" Type="http://schemas.openxmlformats.org/officeDocument/2006/relationships/image" Target="../media/image84.wmf"/><Relationship Id="rId31" Type="http://schemas.openxmlformats.org/officeDocument/2006/relationships/image" Target="../media/image91.wmf"/><Relationship Id="rId44" Type="http://schemas.openxmlformats.org/officeDocument/2006/relationships/oleObject" Target="../embeddings/oleObject110.bin"/><Relationship Id="rId52" Type="http://schemas.openxmlformats.org/officeDocument/2006/relationships/image" Target="../media/image101.wmf"/><Relationship Id="rId60" Type="http://schemas.openxmlformats.org/officeDocument/2006/relationships/image" Target="../media/image105.wmf"/><Relationship Id="rId65" Type="http://schemas.openxmlformats.org/officeDocument/2006/relationships/oleObject" Target="../embeddings/oleObject121.bin"/><Relationship Id="rId73" Type="http://schemas.openxmlformats.org/officeDocument/2006/relationships/oleObject" Target="../embeddings/oleObject125.bin"/><Relationship Id="rId4" Type="http://schemas.openxmlformats.org/officeDocument/2006/relationships/image" Target="../media/image81.wmf"/><Relationship Id="rId9" Type="http://schemas.openxmlformats.org/officeDocument/2006/relationships/oleObject" Target="../embeddings/oleObject90.bin"/><Relationship Id="rId13" Type="http://schemas.openxmlformats.org/officeDocument/2006/relationships/oleObject" Target="../embeddings/oleObject93.bin"/><Relationship Id="rId18" Type="http://schemas.openxmlformats.org/officeDocument/2006/relationships/image" Target="../media/image86.wmf"/><Relationship Id="rId39" Type="http://schemas.openxmlformats.org/officeDocument/2006/relationships/image" Target="../media/image95.wmf"/><Relationship Id="rId34" Type="http://schemas.openxmlformats.org/officeDocument/2006/relationships/oleObject" Target="../embeddings/oleObject105.bin"/><Relationship Id="rId50" Type="http://schemas.openxmlformats.org/officeDocument/2006/relationships/image" Target="../media/image100.wmf"/><Relationship Id="rId55" Type="http://schemas.openxmlformats.org/officeDocument/2006/relationships/oleObject" Target="../embeddings/oleObject116.bin"/><Relationship Id="rId76" Type="http://schemas.openxmlformats.org/officeDocument/2006/relationships/oleObject" Target="../embeddings/oleObject127.bin"/><Relationship Id="rId7" Type="http://schemas.openxmlformats.org/officeDocument/2006/relationships/oleObject" Target="../embeddings/oleObject89.bin"/><Relationship Id="rId71" Type="http://schemas.openxmlformats.org/officeDocument/2006/relationships/oleObject" Target="../embeddings/oleObject124.bin"/><Relationship Id="rId2" Type="http://schemas.openxmlformats.org/officeDocument/2006/relationships/notesSlide" Target="../notesSlides/notesSlide10.xml"/><Relationship Id="rId29" Type="http://schemas.openxmlformats.org/officeDocument/2006/relationships/hyperlink" Target="http://www.bcmath.ca/" TargetMode="External"/></Relationships>
</file>

<file path=ppt/slides/_rels/slide14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33.bin"/><Relationship Id="rId18" Type="http://schemas.openxmlformats.org/officeDocument/2006/relationships/image" Target="../media/image117.wmf"/><Relationship Id="rId26" Type="http://schemas.openxmlformats.org/officeDocument/2006/relationships/oleObject" Target="../embeddings/oleObject141.bin"/><Relationship Id="rId39" Type="http://schemas.openxmlformats.org/officeDocument/2006/relationships/oleObject" Target="../embeddings/oleObject148.bin"/><Relationship Id="rId21" Type="http://schemas.openxmlformats.org/officeDocument/2006/relationships/oleObject" Target="../embeddings/oleObject137.bin"/><Relationship Id="rId34" Type="http://schemas.openxmlformats.org/officeDocument/2006/relationships/image" Target="../media/image121.wmf"/><Relationship Id="rId7" Type="http://schemas.openxmlformats.org/officeDocument/2006/relationships/oleObject" Target="../embeddings/oleObject130.bin"/><Relationship Id="rId2" Type="http://schemas.openxmlformats.org/officeDocument/2006/relationships/notesSlide" Target="../notesSlides/notesSlide11.xml"/><Relationship Id="rId16" Type="http://schemas.openxmlformats.org/officeDocument/2006/relationships/image" Target="../media/image84.wmf"/><Relationship Id="rId20" Type="http://schemas.openxmlformats.org/officeDocument/2006/relationships/image" Target="../media/image118.wmf"/><Relationship Id="rId29" Type="http://schemas.openxmlformats.org/officeDocument/2006/relationships/oleObject" Target="../embeddings/oleObject143.bin"/><Relationship Id="rId41" Type="http://schemas.openxmlformats.org/officeDocument/2006/relationships/hyperlink" Target="http://www.bcmath.ca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5.wmf"/><Relationship Id="rId11" Type="http://schemas.openxmlformats.org/officeDocument/2006/relationships/oleObject" Target="../embeddings/oleObject132.bin"/><Relationship Id="rId24" Type="http://schemas.openxmlformats.org/officeDocument/2006/relationships/oleObject" Target="../embeddings/oleObject140.bin"/><Relationship Id="rId32" Type="http://schemas.openxmlformats.org/officeDocument/2006/relationships/image" Target="../media/image120.wmf"/><Relationship Id="rId37" Type="http://schemas.openxmlformats.org/officeDocument/2006/relationships/oleObject" Target="../embeddings/oleObject147.bin"/><Relationship Id="rId40" Type="http://schemas.openxmlformats.org/officeDocument/2006/relationships/image" Target="../media/image124.wmf"/><Relationship Id="rId5" Type="http://schemas.openxmlformats.org/officeDocument/2006/relationships/oleObject" Target="../embeddings/oleObject129.bin"/><Relationship Id="rId15" Type="http://schemas.openxmlformats.org/officeDocument/2006/relationships/oleObject" Target="../embeddings/oleObject134.bin"/><Relationship Id="rId23" Type="http://schemas.openxmlformats.org/officeDocument/2006/relationships/oleObject" Target="../embeddings/oleObject139.bin"/><Relationship Id="rId28" Type="http://schemas.openxmlformats.org/officeDocument/2006/relationships/oleObject" Target="../embeddings/oleObject142.bin"/><Relationship Id="rId36" Type="http://schemas.openxmlformats.org/officeDocument/2006/relationships/image" Target="../media/image122.wmf"/><Relationship Id="rId10" Type="http://schemas.openxmlformats.org/officeDocument/2006/relationships/image" Target="../media/image81.wmf"/><Relationship Id="rId19" Type="http://schemas.openxmlformats.org/officeDocument/2006/relationships/oleObject" Target="../embeddings/oleObject136.bin"/><Relationship Id="rId31" Type="http://schemas.openxmlformats.org/officeDocument/2006/relationships/oleObject" Target="../embeddings/oleObject144.bin"/><Relationship Id="rId4" Type="http://schemas.openxmlformats.org/officeDocument/2006/relationships/image" Target="../media/image114.wmf"/><Relationship Id="rId9" Type="http://schemas.openxmlformats.org/officeDocument/2006/relationships/oleObject" Target="../embeddings/oleObject131.bin"/><Relationship Id="rId14" Type="http://schemas.openxmlformats.org/officeDocument/2006/relationships/image" Target="../media/image83.wmf"/><Relationship Id="rId22" Type="http://schemas.openxmlformats.org/officeDocument/2006/relationships/oleObject" Target="../embeddings/oleObject138.bin"/><Relationship Id="rId27" Type="http://schemas.openxmlformats.org/officeDocument/2006/relationships/image" Target="../media/image90.wmf"/><Relationship Id="rId30" Type="http://schemas.openxmlformats.org/officeDocument/2006/relationships/image" Target="../media/image107.wmf"/><Relationship Id="rId35" Type="http://schemas.openxmlformats.org/officeDocument/2006/relationships/oleObject" Target="../embeddings/oleObject146.bin"/><Relationship Id="rId8" Type="http://schemas.openxmlformats.org/officeDocument/2006/relationships/image" Target="../media/image116.wmf"/><Relationship Id="rId3" Type="http://schemas.openxmlformats.org/officeDocument/2006/relationships/oleObject" Target="../embeddings/oleObject128.bin"/><Relationship Id="rId12" Type="http://schemas.openxmlformats.org/officeDocument/2006/relationships/image" Target="../media/image82.wmf"/><Relationship Id="rId17" Type="http://schemas.openxmlformats.org/officeDocument/2006/relationships/oleObject" Target="../embeddings/oleObject135.bin"/><Relationship Id="rId25" Type="http://schemas.openxmlformats.org/officeDocument/2006/relationships/image" Target="../media/image119.wmf"/><Relationship Id="rId33" Type="http://schemas.openxmlformats.org/officeDocument/2006/relationships/oleObject" Target="../embeddings/oleObject145.bin"/><Relationship Id="rId38" Type="http://schemas.openxmlformats.org/officeDocument/2006/relationships/image" Target="../media/image123.wmf"/></Relationships>
</file>

<file path=ppt/slides/_rels/slide1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17.wmf"/><Relationship Id="rId18" Type="http://schemas.openxmlformats.org/officeDocument/2006/relationships/oleObject" Target="../embeddings/oleObject155.bin"/><Relationship Id="rId26" Type="http://schemas.openxmlformats.org/officeDocument/2006/relationships/image" Target="../media/image130.wmf"/><Relationship Id="rId39" Type="http://schemas.openxmlformats.org/officeDocument/2006/relationships/oleObject" Target="../embeddings/oleObject167.bin"/><Relationship Id="rId21" Type="http://schemas.openxmlformats.org/officeDocument/2006/relationships/image" Target="../media/image128.wmf"/><Relationship Id="rId34" Type="http://schemas.openxmlformats.org/officeDocument/2006/relationships/oleObject" Target="../embeddings/oleObject164.bin"/><Relationship Id="rId42" Type="http://schemas.openxmlformats.org/officeDocument/2006/relationships/image" Target="../media/image137.wmf"/><Relationship Id="rId47" Type="http://schemas.openxmlformats.org/officeDocument/2006/relationships/oleObject" Target="../embeddings/oleObject171.bin"/><Relationship Id="rId7" Type="http://schemas.openxmlformats.org/officeDocument/2006/relationships/image" Target="../media/image28.wmf"/><Relationship Id="rId2" Type="http://schemas.openxmlformats.org/officeDocument/2006/relationships/oleObject" Target="../embeddings/oleObject149.bin"/><Relationship Id="rId16" Type="http://schemas.openxmlformats.org/officeDocument/2006/relationships/oleObject" Target="../embeddings/oleObject154.bin"/><Relationship Id="rId29" Type="http://schemas.openxmlformats.org/officeDocument/2006/relationships/oleObject" Target="../embeddings/oleObject161.bin"/><Relationship Id="rId11" Type="http://schemas.openxmlformats.org/officeDocument/2006/relationships/image" Target="../media/image84.wmf"/><Relationship Id="rId24" Type="http://schemas.openxmlformats.org/officeDocument/2006/relationships/oleObject" Target="../embeddings/oleObject158.bin"/><Relationship Id="rId32" Type="http://schemas.openxmlformats.org/officeDocument/2006/relationships/oleObject" Target="../embeddings/oleObject163.bin"/><Relationship Id="rId37" Type="http://schemas.openxmlformats.org/officeDocument/2006/relationships/oleObject" Target="../embeddings/oleObject166.bin"/><Relationship Id="rId40" Type="http://schemas.openxmlformats.org/officeDocument/2006/relationships/image" Target="../media/image136.wmf"/><Relationship Id="rId45" Type="http://schemas.openxmlformats.org/officeDocument/2006/relationships/oleObject" Target="../embeddings/oleObject170.bin"/><Relationship Id="rId5" Type="http://schemas.openxmlformats.org/officeDocument/2006/relationships/image" Target="../media/image27.wmf"/><Relationship Id="rId15" Type="http://schemas.openxmlformats.org/officeDocument/2006/relationships/image" Target="../media/image118.wmf"/><Relationship Id="rId23" Type="http://schemas.openxmlformats.org/officeDocument/2006/relationships/image" Target="../media/image129.wmf"/><Relationship Id="rId28" Type="http://schemas.openxmlformats.org/officeDocument/2006/relationships/image" Target="../media/image131.wmf"/><Relationship Id="rId36" Type="http://schemas.openxmlformats.org/officeDocument/2006/relationships/oleObject" Target="../embeddings/oleObject165.bin"/><Relationship Id="rId49" Type="http://schemas.openxmlformats.org/officeDocument/2006/relationships/image" Target="../media/image140.wmf"/><Relationship Id="rId10" Type="http://schemas.openxmlformats.org/officeDocument/2006/relationships/oleObject" Target="../embeddings/oleObject134.bin"/><Relationship Id="rId19" Type="http://schemas.openxmlformats.org/officeDocument/2006/relationships/image" Target="../media/image127.wmf"/><Relationship Id="rId31" Type="http://schemas.openxmlformats.org/officeDocument/2006/relationships/image" Target="../media/image132.wmf"/><Relationship Id="rId44" Type="http://schemas.openxmlformats.org/officeDocument/2006/relationships/image" Target="../media/image138.wmf"/><Relationship Id="rId4" Type="http://schemas.openxmlformats.org/officeDocument/2006/relationships/oleObject" Target="../embeddings/oleObject150.bin"/><Relationship Id="rId9" Type="http://schemas.openxmlformats.org/officeDocument/2006/relationships/image" Target="../media/image125.emf"/><Relationship Id="rId14" Type="http://schemas.openxmlformats.org/officeDocument/2006/relationships/oleObject" Target="../embeddings/oleObject136.bin"/><Relationship Id="rId22" Type="http://schemas.openxmlformats.org/officeDocument/2006/relationships/oleObject" Target="../embeddings/oleObject157.bin"/><Relationship Id="rId27" Type="http://schemas.openxmlformats.org/officeDocument/2006/relationships/oleObject" Target="../embeddings/oleObject160.bin"/><Relationship Id="rId30" Type="http://schemas.openxmlformats.org/officeDocument/2006/relationships/oleObject" Target="../embeddings/oleObject162.bin"/><Relationship Id="rId35" Type="http://schemas.openxmlformats.org/officeDocument/2006/relationships/image" Target="../media/image134.wmf"/><Relationship Id="rId43" Type="http://schemas.openxmlformats.org/officeDocument/2006/relationships/oleObject" Target="../embeddings/oleObject169.bin"/><Relationship Id="rId48" Type="http://schemas.openxmlformats.org/officeDocument/2006/relationships/oleObject" Target="../embeddings/oleObject172.bin"/><Relationship Id="rId8" Type="http://schemas.openxmlformats.org/officeDocument/2006/relationships/oleObject" Target="../embeddings/oleObject152.bin"/><Relationship Id="rId3" Type="http://schemas.openxmlformats.org/officeDocument/2006/relationships/image" Target="../media/image26.wmf"/><Relationship Id="rId12" Type="http://schemas.openxmlformats.org/officeDocument/2006/relationships/oleObject" Target="../embeddings/oleObject153.bin"/><Relationship Id="rId17" Type="http://schemas.openxmlformats.org/officeDocument/2006/relationships/image" Target="../media/image126.wmf"/><Relationship Id="rId25" Type="http://schemas.openxmlformats.org/officeDocument/2006/relationships/oleObject" Target="../embeddings/oleObject159.bin"/><Relationship Id="rId33" Type="http://schemas.openxmlformats.org/officeDocument/2006/relationships/image" Target="../media/image133.wmf"/><Relationship Id="rId38" Type="http://schemas.openxmlformats.org/officeDocument/2006/relationships/image" Target="../media/image135.wmf"/><Relationship Id="rId46" Type="http://schemas.openxmlformats.org/officeDocument/2006/relationships/image" Target="../media/image139.wmf"/><Relationship Id="rId20" Type="http://schemas.openxmlformats.org/officeDocument/2006/relationships/oleObject" Target="../embeddings/oleObject156.bin"/><Relationship Id="rId41" Type="http://schemas.openxmlformats.org/officeDocument/2006/relationships/oleObject" Target="../embeddings/oleObject16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1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1.wmf"/><Relationship Id="rId7" Type="http://schemas.openxmlformats.org/officeDocument/2006/relationships/image" Target="../media/image143.wmf"/><Relationship Id="rId2" Type="http://schemas.openxmlformats.org/officeDocument/2006/relationships/oleObject" Target="../embeddings/oleObject17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75.bin"/><Relationship Id="rId5" Type="http://schemas.openxmlformats.org/officeDocument/2006/relationships/image" Target="../media/image142.wmf"/><Relationship Id="rId4" Type="http://schemas.openxmlformats.org/officeDocument/2006/relationships/oleObject" Target="../embeddings/oleObject174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5.bin"/><Relationship Id="rId7" Type="http://schemas.openxmlformats.org/officeDocument/2006/relationships/oleObject" Target="../embeddings/oleObject2.bin"/><Relationship Id="rId12" Type="http://schemas.openxmlformats.org/officeDocument/2006/relationships/image" Target="../media/image5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4.bin"/><Relationship Id="rId5" Type="http://schemas.openxmlformats.org/officeDocument/2006/relationships/oleObject" Target="../embeddings/oleObject1.bin"/><Relationship Id="rId10" Type="http://schemas.openxmlformats.org/officeDocument/2006/relationships/image" Target="../media/image4.wmf"/><Relationship Id="rId4" Type="http://schemas.openxmlformats.org/officeDocument/2006/relationships/image" Target="../media/image46.png"/><Relationship Id="rId9" Type="http://schemas.openxmlformats.org/officeDocument/2006/relationships/oleObject" Target="../embeddings/oleObject3.bin"/><Relationship Id="rId14" Type="http://schemas.openxmlformats.org/officeDocument/2006/relationships/image" Target="../media/image6.wmf"/></Relationships>
</file>

<file path=ppt/slides/_rels/slide20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81.bin"/><Relationship Id="rId18" Type="http://schemas.openxmlformats.org/officeDocument/2006/relationships/image" Target="../media/image3.wmf"/><Relationship Id="rId26" Type="http://schemas.openxmlformats.org/officeDocument/2006/relationships/image" Target="../media/image151.wmf"/><Relationship Id="rId39" Type="http://schemas.openxmlformats.org/officeDocument/2006/relationships/oleObject" Target="../embeddings/oleObject151.bin"/><Relationship Id="rId21" Type="http://schemas.openxmlformats.org/officeDocument/2006/relationships/oleObject" Target="../embeddings/oleObject185.bin"/><Relationship Id="rId34" Type="http://schemas.openxmlformats.org/officeDocument/2006/relationships/image" Target="../media/image155.wmf"/><Relationship Id="rId42" Type="http://schemas.openxmlformats.org/officeDocument/2006/relationships/oleObject" Target="../embeddings/oleObject194.bin"/><Relationship Id="rId47" Type="http://schemas.openxmlformats.org/officeDocument/2006/relationships/image" Target="../media/image159.wmf"/><Relationship Id="rId50" Type="http://schemas.openxmlformats.org/officeDocument/2006/relationships/oleObject" Target="../embeddings/oleObject199.bin"/><Relationship Id="rId55" Type="http://schemas.openxmlformats.org/officeDocument/2006/relationships/oleObject" Target="../embeddings/oleObject202.bin"/><Relationship Id="rId7" Type="http://schemas.openxmlformats.org/officeDocument/2006/relationships/oleObject" Target="../embeddings/oleObject178.bin"/><Relationship Id="rId2" Type="http://schemas.openxmlformats.org/officeDocument/2006/relationships/notesSlide" Target="../notesSlides/notesSlide12.xml"/><Relationship Id="rId16" Type="http://schemas.openxmlformats.org/officeDocument/2006/relationships/image" Target="../media/image147.wmf"/><Relationship Id="rId29" Type="http://schemas.openxmlformats.org/officeDocument/2006/relationships/oleObject" Target="../embeddings/oleObject189.bin"/><Relationship Id="rId11" Type="http://schemas.openxmlformats.org/officeDocument/2006/relationships/oleObject" Target="../embeddings/oleObject180.bin"/><Relationship Id="rId24" Type="http://schemas.openxmlformats.org/officeDocument/2006/relationships/image" Target="../media/image150.wmf"/><Relationship Id="rId32" Type="http://schemas.openxmlformats.org/officeDocument/2006/relationships/image" Target="../media/image154.wmf"/><Relationship Id="rId37" Type="http://schemas.openxmlformats.org/officeDocument/2006/relationships/oleObject" Target="../embeddings/oleObject149.bin"/><Relationship Id="rId40" Type="http://schemas.openxmlformats.org/officeDocument/2006/relationships/oleObject" Target="../embeddings/oleObject193.bin"/><Relationship Id="rId45" Type="http://schemas.openxmlformats.org/officeDocument/2006/relationships/image" Target="../media/image158.wmf"/><Relationship Id="rId53" Type="http://schemas.openxmlformats.org/officeDocument/2006/relationships/oleObject" Target="../embeddings/oleObject201.bin"/><Relationship Id="rId58" Type="http://schemas.openxmlformats.org/officeDocument/2006/relationships/image" Target="../media/image164.wmf"/><Relationship Id="rId5" Type="http://schemas.openxmlformats.org/officeDocument/2006/relationships/oleObject" Target="../embeddings/oleObject177.bin"/><Relationship Id="rId19" Type="http://schemas.openxmlformats.org/officeDocument/2006/relationships/oleObject" Target="../embeddings/oleObject184.bin"/><Relationship Id="rId4" Type="http://schemas.openxmlformats.org/officeDocument/2006/relationships/image" Target="../media/image144.wmf"/><Relationship Id="rId9" Type="http://schemas.openxmlformats.org/officeDocument/2006/relationships/oleObject" Target="../embeddings/oleObject179.bin"/><Relationship Id="rId14" Type="http://schemas.openxmlformats.org/officeDocument/2006/relationships/image" Target="../media/image28.wmf"/><Relationship Id="rId22" Type="http://schemas.openxmlformats.org/officeDocument/2006/relationships/image" Target="../media/image149.wmf"/><Relationship Id="rId27" Type="http://schemas.openxmlformats.org/officeDocument/2006/relationships/oleObject" Target="../embeddings/oleObject188.bin"/><Relationship Id="rId30" Type="http://schemas.openxmlformats.org/officeDocument/2006/relationships/image" Target="../media/image153.wmf"/><Relationship Id="rId35" Type="http://schemas.openxmlformats.org/officeDocument/2006/relationships/oleObject" Target="../embeddings/oleObject192.bin"/><Relationship Id="rId43" Type="http://schemas.openxmlformats.org/officeDocument/2006/relationships/oleObject" Target="../embeddings/oleObject195.bin"/><Relationship Id="rId48" Type="http://schemas.openxmlformats.org/officeDocument/2006/relationships/oleObject" Target="../embeddings/oleObject198.bin"/><Relationship Id="rId56" Type="http://schemas.openxmlformats.org/officeDocument/2006/relationships/image" Target="../media/image163.wmf"/><Relationship Id="rId8" Type="http://schemas.openxmlformats.org/officeDocument/2006/relationships/image" Target="../media/image146.wmf"/><Relationship Id="rId51" Type="http://schemas.openxmlformats.org/officeDocument/2006/relationships/oleObject" Target="../embeddings/oleObject200.bin"/><Relationship Id="rId3" Type="http://schemas.openxmlformats.org/officeDocument/2006/relationships/oleObject" Target="../embeddings/oleObject176.bin"/><Relationship Id="rId12" Type="http://schemas.openxmlformats.org/officeDocument/2006/relationships/image" Target="../media/image27.wmf"/><Relationship Id="rId17" Type="http://schemas.openxmlformats.org/officeDocument/2006/relationships/oleObject" Target="../embeddings/oleObject183.bin"/><Relationship Id="rId25" Type="http://schemas.openxmlformats.org/officeDocument/2006/relationships/oleObject" Target="../embeddings/oleObject187.bin"/><Relationship Id="rId33" Type="http://schemas.openxmlformats.org/officeDocument/2006/relationships/oleObject" Target="../embeddings/oleObject191.bin"/><Relationship Id="rId38" Type="http://schemas.openxmlformats.org/officeDocument/2006/relationships/oleObject" Target="../embeddings/oleObject150.bin"/><Relationship Id="rId46" Type="http://schemas.openxmlformats.org/officeDocument/2006/relationships/oleObject" Target="../embeddings/oleObject197.bin"/><Relationship Id="rId59" Type="http://schemas.openxmlformats.org/officeDocument/2006/relationships/hyperlink" Target="http://www.bcmath.ca/" TargetMode="External"/><Relationship Id="rId20" Type="http://schemas.openxmlformats.org/officeDocument/2006/relationships/image" Target="../media/image148.wmf"/><Relationship Id="rId41" Type="http://schemas.openxmlformats.org/officeDocument/2006/relationships/image" Target="../media/image157.wmf"/><Relationship Id="rId54" Type="http://schemas.openxmlformats.org/officeDocument/2006/relationships/image" Target="../media/image16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5.wmf"/><Relationship Id="rId15" Type="http://schemas.openxmlformats.org/officeDocument/2006/relationships/oleObject" Target="../embeddings/oleObject182.bin"/><Relationship Id="rId23" Type="http://schemas.openxmlformats.org/officeDocument/2006/relationships/oleObject" Target="../embeddings/oleObject186.bin"/><Relationship Id="rId28" Type="http://schemas.openxmlformats.org/officeDocument/2006/relationships/image" Target="../media/image152.wmf"/><Relationship Id="rId36" Type="http://schemas.openxmlformats.org/officeDocument/2006/relationships/image" Target="../media/image156.wmf"/><Relationship Id="rId49" Type="http://schemas.openxmlformats.org/officeDocument/2006/relationships/image" Target="../media/image160.wmf"/><Relationship Id="rId57" Type="http://schemas.openxmlformats.org/officeDocument/2006/relationships/oleObject" Target="../embeddings/oleObject203.bin"/><Relationship Id="rId10" Type="http://schemas.openxmlformats.org/officeDocument/2006/relationships/image" Target="../media/image26.wmf"/><Relationship Id="rId31" Type="http://schemas.openxmlformats.org/officeDocument/2006/relationships/oleObject" Target="../embeddings/oleObject190.bin"/><Relationship Id="rId44" Type="http://schemas.openxmlformats.org/officeDocument/2006/relationships/oleObject" Target="../embeddings/oleObject196.bin"/><Relationship Id="rId52" Type="http://schemas.openxmlformats.org/officeDocument/2006/relationships/image" Target="../media/image161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7.wmf"/><Relationship Id="rId13" Type="http://schemas.openxmlformats.org/officeDocument/2006/relationships/oleObject" Target="../embeddings/oleObject209.bin"/><Relationship Id="rId3" Type="http://schemas.openxmlformats.org/officeDocument/2006/relationships/oleObject" Target="../embeddings/oleObject204.bin"/><Relationship Id="rId7" Type="http://schemas.openxmlformats.org/officeDocument/2006/relationships/oleObject" Target="../embeddings/oleObject206.bin"/><Relationship Id="rId12" Type="http://schemas.openxmlformats.org/officeDocument/2006/relationships/image" Target="../media/image169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6.wmf"/><Relationship Id="rId11" Type="http://schemas.openxmlformats.org/officeDocument/2006/relationships/oleObject" Target="../embeddings/oleObject208.bin"/><Relationship Id="rId5" Type="http://schemas.openxmlformats.org/officeDocument/2006/relationships/oleObject" Target="../embeddings/oleObject205.bin"/><Relationship Id="rId15" Type="http://schemas.openxmlformats.org/officeDocument/2006/relationships/hyperlink" Target="http://www.bcmath.ca/" TargetMode="External"/><Relationship Id="rId10" Type="http://schemas.openxmlformats.org/officeDocument/2006/relationships/image" Target="../media/image168.wmf"/><Relationship Id="rId4" Type="http://schemas.openxmlformats.org/officeDocument/2006/relationships/image" Target="../media/image165.wmf"/><Relationship Id="rId9" Type="http://schemas.openxmlformats.org/officeDocument/2006/relationships/oleObject" Target="../embeddings/oleObject207.bin"/><Relationship Id="rId14" Type="http://schemas.openxmlformats.org/officeDocument/2006/relationships/image" Target="../media/image170.wmf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75.wmf"/><Relationship Id="rId18" Type="http://schemas.openxmlformats.org/officeDocument/2006/relationships/oleObject" Target="../embeddings/oleObject218.bin"/><Relationship Id="rId26" Type="http://schemas.openxmlformats.org/officeDocument/2006/relationships/oleObject" Target="../embeddings/oleObject223.bin"/><Relationship Id="rId39" Type="http://schemas.openxmlformats.org/officeDocument/2006/relationships/oleObject" Target="../embeddings/oleObject230.bin"/><Relationship Id="rId21" Type="http://schemas.openxmlformats.org/officeDocument/2006/relationships/image" Target="../media/image178.wmf"/><Relationship Id="rId34" Type="http://schemas.openxmlformats.org/officeDocument/2006/relationships/oleObject" Target="../embeddings/oleObject227.bin"/><Relationship Id="rId7" Type="http://schemas.openxmlformats.org/officeDocument/2006/relationships/oleObject" Target="../embeddings/oleObject212.bin"/><Relationship Id="rId12" Type="http://schemas.openxmlformats.org/officeDocument/2006/relationships/oleObject" Target="../embeddings/oleObject215.bin"/><Relationship Id="rId17" Type="http://schemas.openxmlformats.org/officeDocument/2006/relationships/image" Target="../media/image177.wmf"/><Relationship Id="rId25" Type="http://schemas.openxmlformats.org/officeDocument/2006/relationships/image" Target="../media/image180.wmf"/><Relationship Id="rId33" Type="http://schemas.openxmlformats.org/officeDocument/2006/relationships/image" Target="../media/image184.wmf"/><Relationship Id="rId38" Type="http://schemas.openxmlformats.org/officeDocument/2006/relationships/image" Target="../media/image186.wmf"/><Relationship Id="rId2" Type="http://schemas.openxmlformats.org/officeDocument/2006/relationships/notesSlide" Target="../notesSlides/notesSlide15.xml"/><Relationship Id="rId16" Type="http://schemas.openxmlformats.org/officeDocument/2006/relationships/oleObject" Target="../embeddings/oleObject217.bin"/><Relationship Id="rId20" Type="http://schemas.openxmlformats.org/officeDocument/2006/relationships/oleObject" Target="../embeddings/oleObject220.bin"/><Relationship Id="rId29" Type="http://schemas.openxmlformats.org/officeDocument/2006/relationships/image" Target="../media/image18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2.wmf"/><Relationship Id="rId11" Type="http://schemas.openxmlformats.org/officeDocument/2006/relationships/image" Target="../media/image174.wmf"/><Relationship Id="rId24" Type="http://schemas.openxmlformats.org/officeDocument/2006/relationships/oleObject" Target="../embeddings/oleObject222.bin"/><Relationship Id="rId32" Type="http://schemas.openxmlformats.org/officeDocument/2006/relationships/oleObject" Target="../embeddings/oleObject226.bin"/><Relationship Id="rId37" Type="http://schemas.openxmlformats.org/officeDocument/2006/relationships/oleObject" Target="../embeddings/oleObject229.bin"/><Relationship Id="rId40" Type="http://schemas.openxmlformats.org/officeDocument/2006/relationships/hyperlink" Target="http://www.bcmath.ca/" TargetMode="External"/><Relationship Id="rId5" Type="http://schemas.openxmlformats.org/officeDocument/2006/relationships/oleObject" Target="../embeddings/oleObject211.bin"/><Relationship Id="rId15" Type="http://schemas.openxmlformats.org/officeDocument/2006/relationships/image" Target="../media/image176.wmf"/><Relationship Id="rId23" Type="http://schemas.openxmlformats.org/officeDocument/2006/relationships/image" Target="../media/image179.wmf"/><Relationship Id="rId28" Type="http://schemas.openxmlformats.org/officeDocument/2006/relationships/oleObject" Target="../embeddings/oleObject224.bin"/><Relationship Id="rId36" Type="http://schemas.openxmlformats.org/officeDocument/2006/relationships/oleObject" Target="../embeddings/oleObject228.bin"/><Relationship Id="rId10" Type="http://schemas.openxmlformats.org/officeDocument/2006/relationships/oleObject" Target="../embeddings/oleObject214.bin"/><Relationship Id="rId19" Type="http://schemas.openxmlformats.org/officeDocument/2006/relationships/oleObject" Target="../embeddings/oleObject219.bin"/><Relationship Id="rId31" Type="http://schemas.openxmlformats.org/officeDocument/2006/relationships/image" Target="../media/image183.wmf"/><Relationship Id="rId4" Type="http://schemas.openxmlformats.org/officeDocument/2006/relationships/image" Target="../media/image171.wmf"/><Relationship Id="rId9" Type="http://schemas.openxmlformats.org/officeDocument/2006/relationships/oleObject" Target="../embeddings/oleObject213.bin"/><Relationship Id="rId14" Type="http://schemas.openxmlformats.org/officeDocument/2006/relationships/oleObject" Target="../embeddings/oleObject216.bin"/><Relationship Id="rId22" Type="http://schemas.openxmlformats.org/officeDocument/2006/relationships/oleObject" Target="../embeddings/oleObject221.bin"/><Relationship Id="rId27" Type="http://schemas.openxmlformats.org/officeDocument/2006/relationships/image" Target="../media/image181.wmf"/><Relationship Id="rId30" Type="http://schemas.openxmlformats.org/officeDocument/2006/relationships/oleObject" Target="../embeddings/oleObject225.bin"/><Relationship Id="rId35" Type="http://schemas.openxmlformats.org/officeDocument/2006/relationships/image" Target="../media/image185.wmf"/><Relationship Id="rId8" Type="http://schemas.openxmlformats.org/officeDocument/2006/relationships/image" Target="../media/image173.wmf"/><Relationship Id="rId3" Type="http://schemas.openxmlformats.org/officeDocument/2006/relationships/oleObject" Target="../embeddings/oleObject210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8.wmf"/><Relationship Id="rId13" Type="http://schemas.openxmlformats.org/officeDocument/2006/relationships/image" Target="../media/image118.png"/><Relationship Id="rId7" Type="http://schemas.openxmlformats.org/officeDocument/2006/relationships/oleObject" Target="../embeddings/oleObject232.bin"/><Relationship Id="rId12" Type="http://schemas.openxmlformats.org/officeDocument/2006/relationships/image" Target="../media/image117.png"/><Relationship Id="rId17" Type="http://schemas.openxmlformats.org/officeDocument/2006/relationships/image" Target="../media/image122.png"/><Relationship Id="rId2" Type="http://schemas.openxmlformats.org/officeDocument/2006/relationships/notesSlide" Target="../notesSlides/notesSlide16.xml"/><Relationship Id="rId16" Type="http://schemas.openxmlformats.org/officeDocument/2006/relationships/image" Target="../media/image1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7.wmf"/><Relationship Id="rId11" Type="http://schemas.openxmlformats.org/officeDocument/2006/relationships/image" Target="../media/image116.png"/><Relationship Id="rId5" Type="http://schemas.openxmlformats.org/officeDocument/2006/relationships/oleObject" Target="../embeddings/oleObject231.bin"/><Relationship Id="rId15" Type="http://schemas.openxmlformats.org/officeDocument/2006/relationships/image" Target="../media/image120.png"/><Relationship Id="rId10" Type="http://schemas.openxmlformats.org/officeDocument/2006/relationships/image" Target="../media/image189.wmf"/><Relationship Id="rId4" Type="http://schemas.openxmlformats.org/officeDocument/2006/relationships/image" Target="../media/image112.png"/><Relationship Id="rId9" Type="http://schemas.openxmlformats.org/officeDocument/2006/relationships/oleObject" Target="../embeddings/oleObject233.bin"/><Relationship Id="rId14" Type="http://schemas.openxmlformats.org/officeDocument/2006/relationships/image" Target="../media/image119.png"/></Relationships>
</file>

<file path=ppt/slides/_rels/slide25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239.bin"/><Relationship Id="rId18" Type="http://schemas.openxmlformats.org/officeDocument/2006/relationships/image" Target="../media/image177.wmf"/><Relationship Id="rId26" Type="http://schemas.openxmlformats.org/officeDocument/2006/relationships/image" Target="../media/image198.wmf"/><Relationship Id="rId39" Type="http://schemas.openxmlformats.org/officeDocument/2006/relationships/oleObject" Target="../embeddings/oleObject252.bin"/><Relationship Id="rId21" Type="http://schemas.openxmlformats.org/officeDocument/2006/relationships/oleObject" Target="../embeddings/oleObject243.bin"/><Relationship Id="rId34" Type="http://schemas.openxmlformats.org/officeDocument/2006/relationships/image" Target="../media/image202.wmf"/><Relationship Id="rId42" Type="http://schemas.openxmlformats.org/officeDocument/2006/relationships/image" Target="../media/image206.wmf"/><Relationship Id="rId7" Type="http://schemas.openxmlformats.org/officeDocument/2006/relationships/oleObject" Target="../embeddings/oleObject236.bin"/><Relationship Id="rId2" Type="http://schemas.openxmlformats.org/officeDocument/2006/relationships/notesSlide" Target="../notesSlides/notesSlide17.xml"/><Relationship Id="rId16" Type="http://schemas.openxmlformats.org/officeDocument/2006/relationships/image" Target="../media/image195.wmf"/><Relationship Id="rId29" Type="http://schemas.openxmlformats.org/officeDocument/2006/relationships/oleObject" Target="../embeddings/oleObject247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1.wmf"/><Relationship Id="rId11" Type="http://schemas.openxmlformats.org/officeDocument/2006/relationships/oleObject" Target="../embeddings/oleObject238.bin"/><Relationship Id="rId24" Type="http://schemas.openxmlformats.org/officeDocument/2006/relationships/image" Target="../media/image178.wmf"/><Relationship Id="rId32" Type="http://schemas.openxmlformats.org/officeDocument/2006/relationships/image" Target="../media/image201.wmf"/><Relationship Id="rId37" Type="http://schemas.openxmlformats.org/officeDocument/2006/relationships/oleObject" Target="../embeddings/oleObject251.bin"/><Relationship Id="rId40" Type="http://schemas.openxmlformats.org/officeDocument/2006/relationships/image" Target="../media/image205.wmf"/><Relationship Id="rId45" Type="http://schemas.openxmlformats.org/officeDocument/2006/relationships/oleObject" Target="../embeddings/oleObject255.bin"/><Relationship Id="rId5" Type="http://schemas.openxmlformats.org/officeDocument/2006/relationships/oleObject" Target="../embeddings/oleObject235.bin"/><Relationship Id="rId15" Type="http://schemas.openxmlformats.org/officeDocument/2006/relationships/oleObject" Target="../embeddings/oleObject240.bin"/><Relationship Id="rId23" Type="http://schemas.openxmlformats.org/officeDocument/2006/relationships/oleObject" Target="../embeddings/oleObject244.bin"/><Relationship Id="rId28" Type="http://schemas.openxmlformats.org/officeDocument/2006/relationships/image" Target="../media/image199.wmf"/><Relationship Id="rId36" Type="http://schemas.openxmlformats.org/officeDocument/2006/relationships/image" Target="../media/image203.wmf"/><Relationship Id="rId10" Type="http://schemas.openxmlformats.org/officeDocument/2006/relationships/image" Target="../media/image193.wmf"/><Relationship Id="rId19" Type="http://schemas.openxmlformats.org/officeDocument/2006/relationships/oleObject" Target="../embeddings/oleObject242.bin"/><Relationship Id="rId31" Type="http://schemas.openxmlformats.org/officeDocument/2006/relationships/oleObject" Target="../embeddings/oleObject248.bin"/><Relationship Id="rId44" Type="http://schemas.openxmlformats.org/officeDocument/2006/relationships/image" Target="../media/image207.wmf"/><Relationship Id="rId4" Type="http://schemas.openxmlformats.org/officeDocument/2006/relationships/image" Target="../media/image190.wmf"/><Relationship Id="rId9" Type="http://schemas.openxmlformats.org/officeDocument/2006/relationships/oleObject" Target="../embeddings/oleObject237.bin"/><Relationship Id="rId14" Type="http://schemas.openxmlformats.org/officeDocument/2006/relationships/image" Target="../media/image194.wmf"/><Relationship Id="rId22" Type="http://schemas.openxmlformats.org/officeDocument/2006/relationships/image" Target="../media/image197.wmf"/><Relationship Id="rId27" Type="http://schemas.openxmlformats.org/officeDocument/2006/relationships/oleObject" Target="../embeddings/oleObject246.bin"/><Relationship Id="rId30" Type="http://schemas.openxmlformats.org/officeDocument/2006/relationships/image" Target="../media/image200.wmf"/><Relationship Id="rId35" Type="http://schemas.openxmlformats.org/officeDocument/2006/relationships/oleObject" Target="../embeddings/oleObject250.bin"/><Relationship Id="rId43" Type="http://schemas.openxmlformats.org/officeDocument/2006/relationships/oleObject" Target="../embeddings/oleObject254.bin"/><Relationship Id="rId8" Type="http://schemas.openxmlformats.org/officeDocument/2006/relationships/image" Target="../media/image192.wmf"/><Relationship Id="rId3" Type="http://schemas.openxmlformats.org/officeDocument/2006/relationships/oleObject" Target="../embeddings/oleObject234.bin"/><Relationship Id="rId12" Type="http://schemas.openxmlformats.org/officeDocument/2006/relationships/image" Target="../media/image174.wmf"/><Relationship Id="rId17" Type="http://schemas.openxmlformats.org/officeDocument/2006/relationships/oleObject" Target="../embeddings/oleObject241.bin"/><Relationship Id="rId25" Type="http://schemas.openxmlformats.org/officeDocument/2006/relationships/oleObject" Target="../embeddings/oleObject245.bin"/><Relationship Id="rId33" Type="http://schemas.openxmlformats.org/officeDocument/2006/relationships/oleObject" Target="../embeddings/oleObject249.bin"/><Relationship Id="rId38" Type="http://schemas.openxmlformats.org/officeDocument/2006/relationships/image" Target="../media/image204.wmf"/><Relationship Id="rId46" Type="http://schemas.openxmlformats.org/officeDocument/2006/relationships/hyperlink" Target="http://www.bcmath.ca/" TargetMode="External"/><Relationship Id="rId20" Type="http://schemas.openxmlformats.org/officeDocument/2006/relationships/image" Target="../media/image196.wmf"/><Relationship Id="rId41" Type="http://schemas.openxmlformats.org/officeDocument/2006/relationships/oleObject" Target="../embeddings/oleObject253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2.bin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8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6.bin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8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1.wmf"/><Relationship Id="rId13" Type="http://schemas.openxmlformats.org/officeDocument/2006/relationships/oleObject" Target="../embeddings/oleObject262.bin"/><Relationship Id="rId18" Type="http://schemas.openxmlformats.org/officeDocument/2006/relationships/image" Target="../media/image216.wmf"/><Relationship Id="rId3" Type="http://schemas.openxmlformats.org/officeDocument/2006/relationships/oleObject" Target="../embeddings/oleObject257.bin"/><Relationship Id="rId21" Type="http://schemas.openxmlformats.org/officeDocument/2006/relationships/oleObject" Target="../embeddings/oleObject265.bin"/><Relationship Id="rId7" Type="http://schemas.openxmlformats.org/officeDocument/2006/relationships/oleObject" Target="../embeddings/oleObject259.bin"/><Relationship Id="rId12" Type="http://schemas.openxmlformats.org/officeDocument/2006/relationships/image" Target="../media/image213.wmf"/><Relationship Id="rId17" Type="http://schemas.openxmlformats.org/officeDocument/2006/relationships/oleObject" Target="../embeddings/oleObject264.bin"/><Relationship Id="rId2" Type="http://schemas.openxmlformats.org/officeDocument/2006/relationships/notesSlide" Target="../notesSlides/notesSlide20.xml"/><Relationship Id="rId16" Type="http://schemas.openxmlformats.org/officeDocument/2006/relationships/image" Target="../media/image215.wmf"/><Relationship Id="rId20" Type="http://schemas.openxmlformats.org/officeDocument/2006/relationships/image" Target="../media/image178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0.wmf"/><Relationship Id="rId11" Type="http://schemas.openxmlformats.org/officeDocument/2006/relationships/oleObject" Target="../embeddings/oleObject261.bin"/><Relationship Id="rId5" Type="http://schemas.openxmlformats.org/officeDocument/2006/relationships/oleObject" Target="../embeddings/oleObject258.bin"/><Relationship Id="rId15" Type="http://schemas.openxmlformats.org/officeDocument/2006/relationships/oleObject" Target="../embeddings/oleObject263.bin"/><Relationship Id="rId10" Type="http://schemas.openxmlformats.org/officeDocument/2006/relationships/image" Target="../media/image212.wmf"/><Relationship Id="rId19" Type="http://schemas.openxmlformats.org/officeDocument/2006/relationships/oleObject" Target="../embeddings/oleObject220.bin"/><Relationship Id="rId4" Type="http://schemas.openxmlformats.org/officeDocument/2006/relationships/image" Target="../media/image209.wmf"/><Relationship Id="rId9" Type="http://schemas.openxmlformats.org/officeDocument/2006/relationships/oleObject" Target="../embeddings/oleObject260.bin"/><Relationship Id="rId14" Type="http://schemas.openxmlformats.org/officeDocument/2006/relationships/image" Target="../media/image214.wmf"/><Relationship Id="rId22" Type="http://schemas.openxmlformats.org/officeDocument/2006/relationships/image" Target="../media/image217.w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9.wmf"/><Relationship Id="rId7" Type="http://schemas.openxmlformats.org/officeDocument/2006/relationships/oleObject" Target="../embeddings/oleObject267.bin"/><Relationship Id="rId12" Type="http://schemas.openxmlformats.org/officeDocument/2006/relationships/image" Target="../media/image221.w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8.wmf"/><Relationship Id="rId11" Type="http://schemas.openxmlformats.org/officeDocument/2006/relationships/oleObject" Target="../embeddings/oleObject269.bin"/><Relationship Id="rId5" Type="http://schemas.openxmlformats.org/officeDocument/2006/relationships/oleObject" Target="../embeddings/oleObject266.bin"/><Relationship Id="rId10" Type="http://schemas.openxmlformats.org/officeDocument/2006/relationships/image" Target="../media/image220.wmf"/><Relationship Id="rId4" Type="http://schemas.openxmlformats.org/officeDocument/2006/relationships/image" Target="../media/image158.png"/><Relationship Id="rId9" Type="http://schemas.openxmlformats.org/officeDocument/2006/relationships/oleObject" Target="../embeddings/oleObject268.bin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1.bin"/><Relationship Id="rId18" Type="http://schemas.openxmlformats.org/officeDocument/2006/relationships/image" Target="../media/image12.wmf"/><Relationship Id="rId26" Type="http://schemas.openxmlformats.org/officeDocument/2006/relationships/image" Target="../media/image16.wmf"/><Relationship Id="rId3" Type="http://schemas.openxmlformats.org/officeDocument/2006/relationships/oleObject" Target="../embeddings/oleObject6.bin"/><Relationship Id="rId21" Type="http://schemas.openxmlformats.org/officeDocument/2006/relationships/oleObject" Target="../embeddings/oleObject15.bin"/><Relationship Id="rId34" Type="http://schemas.openxmlformats.org/officeDocument/2006/relationships/image" Target="../media/image19.wmf"/><Relationship Id="rId7" Type="http://schemas.openxmlformats.org/officeDocument/2006/relationships/oleObject" Target="../embeddings/oleObject8.bin"/><Relationship Id="rId12" Type="http://schemas.openxmlformats.org/officeDocument/2006/relationships/image" Target="../media/image9.wmf"/><Relationship Id="rId17" Type="http://schemas.openxmlformats.org/officeDocument/2006/relationships/oleObject" Target="../embeddings/oleObject13.bin"/><Relationship Id="rId25" Type="http://schemas.openxmlformats.org/officeDocument/2006/relationships/oleObject" Target="../embeddings/oleObject17.bin"/><Relationship Id="rId33" Type="http://schemas.openxmlformats.org/officeDocument/2006/relationships/oleObject" Target="../embeddings/oleObject21.bin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1.wmf"/><Relationship Id="rId20" Type="http://schemas.openxmlformats.org/officeDocument/2006/relationships/image" Target="../media/image13.wmf"/><Relationship Id="rId29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10.bin"/><Relationship Id="rId24" Type="http://schemas.openxmlformats.org/officeDocument/2006/relationships/image" Target="../media/image15.wmf"/><Relationship Id="rId32" Type="http://schemas.openxmlformats.org/officeDocument/2006/relationships/hyperlink" Target="http://www.bcmath.ca/" TargetMode="External"/><Relationship Id="rId5" Type="http://schemas.openxmlformats.org/officeDocument/2006/relationships/oleObject" Target="../embeddings/oleObject7.bin"/><Relationship Id="rId15" Type="http://schemas.openxmlformats.org/officeDocument/2006/relationships/oleObject" Target="../embeddings/oleObject12.bin"/><Relationship Id="rId23" Type="http://schemas.openxmlformats.org/officeDocument/2006/relationships/oleObject" Target="../embeddings/oleObject16.bin"/><Relationship Id="rId28" Type="http://schemas.openxmlformats.org/officeDocument/2006/relationships/image" Target="../media/image17.wmf"/><Relationship Id="rId36" Type="http://schemas.openxmlformats.org/officeDocument/2006/relationships/image" Target="../media/image20.png"/><Relationship Id="rId10" Type="http://schemas.openxmlformats.org/officeDocument/2006/relationships/image" Target="../media/image6.wmf"/><Relationship Id="rId19" Type="http://schemas.openxmlformats.org/officeDocument/2006/relationships/oleObject" Target="../embeddings/oleObject14.bin"/><Relationship Id="rId31" Type="http://schemas.openxmlformats.org/officeDocument/2006/relationships/oleObject" Target="../embeddings/oleObject20.bin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0.wmf"/><Relationship Id="rId22" Type="http://schemas.openxmlformats.org/officeDocument/2006/relationships/image" Target="../media/image14.wmf"/><Relationship Id="rId27" Type="http://schemas.openxmlformats.org/officeDocument/2006/relationships/oleObject" Target="../embeddings/oleObject18.bin"/><Relationship Id="rId30" Type="http://schemas.openxmlformats.org/officeDocument/2006/relationships/image" Target="../media/image18.wmf"/><Relationship Id="rId8" Type="http://schemas.openxmlformats.org/officeDocument/2006/relationships/image" Target="../media/image5.wmf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8.bin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1.wmf"/><Relationship Id="rId5" Type="http://schemas.openxmlformats.org/officeDocument/2006/relationships/oleObject" Target="../embeddings/oleObject269.bin"/><Relationship Id="rId4" Type="http://schemas.openxmlformats.org/officeDocument/2006/relationships/image" Target="../media/image220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13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2.wmf"/><Relationship Id="rId12" Type="http://schemas.openxmlformats.org/officeDocument/2006/relationships/oleObject" Target="../embeddings/oleObject27.bin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4.wmf"/><Relationship Id="rId5" Type="http://schemas.openxmlformats.org/officeDocument/2006/relationships/image" Target="../media/image21.w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3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image" Target="../media/image30.wmf"/><Relationship Id="rId18" Type="http://schemas.openxmlformats.org/officeDocument/2006/relationships/image" Target="../media/image32.wmf"/><Relationship Id="rId3" Type="http://schemas.openxmlformats.org/officeDocument/2006/relationships/oleObject" Target="../embeddings/oleObject28.bin"/><Relationship Id="rId21" Type="http://schemas.openxmlformats.org/officeDocument/2006/relationships/oleObject" Target="../embeddings/oleObject37.bin"/><Relationship Id="rId7" Type="http://schemas.openxmlformats.org/officeDocument/2006/relationships/oleObject" Target="../embeddings/oleObject30.bin"/><Relationship Id="rId12" Type="http://schemas.openxmlformats.org/officeDocument/2006/relationships/oleObject" Target="../embeddings/oleObject32.bin"/><Relationship Id="rId17" Type="http://schemas.openxmlformats.org/officeDocument/2006/relationships/oleObject" Target="../embeddings/oleObject35.bin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31.wmf"/><Relationship Id="rId20" Type="http://schemas.openxmlformats.org/officeDocument/2006/relationships/image" Target="../media/image33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wmf"/><Relationship Id="rId11" Type="http://schemas.openxmlformats.org/officeDocument/2006/relationships/image" Target="../media/image29.wmf"/><Relationship Id="rId24" Type="http://schemas.openxmlformats.org/officeDocument/2006/relationships/image" Target="../media/image35.wmf"/><Relationship Id="rId5" Type="http://schemas.openxmlformats.org/officeDocument/2006/relationships/oleObject" Target="../embeddings/oleObject29.bin"/><Relationship Id="rId15" Type="http://schemas.openxmlformats.org/officeDocument/2006/relationships/oleObject" Target="../embeddings/oleObject34.bin"/><Relationship Id="rId23" Type="http://schemas.openxmlformats.org/officeDocument/2006/relationships/oleObject" Target="../embeddings/oleObject38.bin"/><Relationship Id="rId10" Type="http://schemas.openxmlformats.org/officeDocument/2006/relationships/oleObject" Target="../embeddings/oleObject31.bin"/><Relationship Id="rId19" Type="http://schemas.openxmlformats.org/officeDocument/2006/relationships/oleObject" Target="../embeddings/oleObject36.bin"/><Relationship Id="rId4" Type="http://schemas.openxmlformats.org/officeDocument/2006/relationships/image" Target="../media/image26.wmf"/><Relationship Id="rId9" Type="http://schemas.openxmlformats.org/officeDocument/2006/relationships/hyperlink" Target="http://www.bcmath.ca/" TargetMode="External"/><Relationship Id="rId14" Type="http://schemas.openxmlformats.org/officeDocument/2006/relationships/oleObject" Target="../embeddings/oleObject33.bin"/><Relationship Id="rId22" Type="http://schemas.openxmlformats.org/officeDocument/2006/relationships/image" Target="../media/image34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image" Target="../media/image37.wmf"/><Relationship Id="rId18" Type="http://schemas.openxmlformats.org/officeDocument/2006/relationships/oleObject" Target="../embeddings/oleObject43.bin"/><Relationship Id="rId26" Type="http://schemas.openxmlformats.org/officeDocument/2006/relationships/oleObject" Target="../embeddings/oleObject47.bin"/><Relationship Id="rId3" Type="http://schemas.openxmlformats.org/officeDocument/2006/relationships/oleObject" Target="../embeddings/oleObject28.bin"/><Relationship Id="rId21" Type="http://schemas.openxmlformats.org/officeDocument/2006/relationships/image" Target="../media/image41.wmf"/><Relationship Id="rId7" Type="http://schemas.openxmlformats.org/officeDocument/2006/relationships/oleObject" Target="../embeddings/oleObject30.bin"/><Relationship Id="rId12" Type="http://schemas.openxmlformats.org/officeDocument/2006/relationships/oleObject" Target="../embeddings/oleObject40.bin"/><Relationship Id="rId17" Type="http://schemas.openxmlformats.org/officeDocument/2006/relationships/image" Target="../media/image39.wmf"/><Relationship Id="rId25" Type="http://schemas.openxmlformats.org/officeDocument/2006/relationships/image" Target="../media/image43.wmf"/><Relationship Id="rId2" Type="http://schemas.openxmlformats.org/officeDocument/2006/relationships/notesSlide" Target="../notesSlides/notesSlide5.xml"/><Relationship Id="rId16" Type="http://schemas.openxmlformats.org/officeDocument/2006/relationships/oleObject" Target="../embeddings/oleObject42.bin"/><Relationship Id="rId20" Type="http://schemas.openxmlformats.org/officeDocument/2006/relationships/oleObject" Target="../embeddings/oleObject44.bin"/><Relationship Id="rId29" Type="http://schemas.openxmlformats.org/officeDocument/2006/relationships/image" Target="../media/image45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wmf"/><Relationship Id="rId11" Type="http://schemas.openxmlformats.org/officeDocument/2006/relationships/image" Target="../media/image36.wmf"/><Relationship Id="rId24" Type="http://schemas.openxmlformats.org/officeDocument/2006/relationships/oleObject" Target="../embeddings/oleObject46.bin"/><Relationship Id="rId5" Type="http://schemas.openxmlformats.org/officeDocument/2006/relationships/oleObject" Target="../embeddings/oleObject29.bin"/><Relationship Id="rId15" Type="http://schemas.openxmlformats.org/officeDocument/2006/relationships/image" Target="../media/image38.wmf"/><Relationship Id="rId23" Type="http://schemas.openxmlformats.org/officeDocument/2006/relationships/image" Target="../media/image42.wmf"/><Relationship Id="rId28" Type="http://schemas.openxmlformats.org/officeDocument/2006/relationships/oleObject" Target="../embeddings/oleObject48.bin"/><Relationship Id="rId10" Type="http://schemas.openxmlformats.org/officeDocument/2006/relationships/oleObject" Target="../embeddings/oleObject39.bin"/><Relationship Id="rId19" Type="http://schemas.openxmlformats.org/officeDocument/2006/relationships/image" Target="../media/image40.wmf"/><Relationship Id="rId31" Type="http://schemas.openxmlformats.org/officeDocument/2006/relationships/image" Target="../media/image46.wmf"/><Relationship Id="rId4" Type="http://schemas.openxmlformats.org/officeDocument/2006/relationships/image" Target="../media/image26.wmf"/><Relationship Id="rId9" Type="http://schemas.openxmlformats.org/officeDocument/2006/relationships/hyperlink" Target="http://www.bcmath.ca/" TargetMode="External"/><Relationship Id="rId14" Type="http://schemas.openxmlformats.org/officeDocument/2006/relationships/oleObject" Target="../embeddings/oleObject41.bin"/><Relationship Id="rId22" Type="http://schemas.openxmlformats.org/officeDocument/2006/relationships/oleObject" Target="../embeddings/oleObject45.bin"/><Relationship Id="rId27" Type="http://schemas.openxmlformats.org/officeDocument/2006/relationships/image" Target="../media/image44.wmf"/><Relationship Id="rId30" Type="http://schemas.openxmlformats.org/officeDocument/2006/relationships/oleObject" Target="../embeddings/oleObject49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0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0" y="3046806"/>
            <a:ext cx="6172200" cy="1894362"/>
          </a:xfrm>
        </p:spPr>
        <p:txBody>
          <a:bodyPr>
            <a:normAutofit/>
          </a:bodyPr>
          <a:lstStyle/>
          <a:p>
            <a:r>
              <a:rPr lang="en-CA" dirty="0"/>
              <a:t>Section 4.2</a:t>
            </a:r>
            <a:br>
              <a:rPr lang="en-CA" dirty="0"/>
            </a:br>
            <a:r>
              <a:rPr lang="en-CA" dirty="0"/>
              <a:t>Unit Circles and Finding Coordinates of Point P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7206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9911C14-40CC-4419-8B2F-8EBFDBA1F02C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479376" y="274638"/>
                <a:ext cx="8969424" cy="562074"/>
              </a:xfrm>
            </p:spPr>
            <p:txBody>
              <a:bodyPr>
                <a:normAutofit fontScale="90000"/>
              </a:bodyPr>
              <a:lstStyle/>
              <a:p>
                <a:r>
                  <a:rPr lang="en-CA" dirty="0"/>
                  <a:t>Sin/Cos/Tan of 0,</a:t>
                </a:r>
                <a14:m>
                  <m:oMath xmlns:m="http://schemas.openxmlformats.org/officeDocument/2006/math">
                    <m:r>
                      <a:rPr lang="en-CA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</m:t>
                    </m:r>
                    <m:r>
                      <a:rPr lang="en-CA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CA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CA" dirty="0"/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CA" dirty="0"/>
                  <a:t> 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CA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CA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CA" dirty="0"/>
                  <a:t>, and </a:t>
                </a:r>
                <a14:m>
                  <m:oMath xmlns:m="http://schemas.openxmlformats.org/officeDocument/2006/math">
                    <m:r>
                      <a:rPr lang="en-CA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CA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r>
                      <a:rPr lang="en-CA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CA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endParaRPr lang="en-CA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9911C14-40CC-4419-8B2F-8EBFDBA1F02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479376" y="274638"/>
                <a:ext cx="8969424" cy="562074"/>
              </a:xfrm>
              <a:blipFill>
                <a:blip r:embed="rId4"/>
                <a:stretch>
                  <a:fillRect l="-1292" t="-17391" b="-10870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2D04C57-2188-416F-BD52-E90F2833090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63352" y="908722"/>
            <a:ext cx="11449272" cy="849292"/>
          </a:xfrm>
        </p:spPr>
        <p:txBody>
          <a:bodyPr>
            <a:normAutofit/>
          </a:bodyPr>
          <a:lstStyle/>
          <a:p>
            <a:r>
              <a:rPr lang="en-CA" sz="2200" dirty="0"/>
              <a:t>For these angles, draw them out and then use the coordinates to find the sine cosine and tangent of these angles</a:t>
            </a:r>
          </a:p>
        </p:txBody>
      </p:sp>
      <p:grpSp>
        <p:nvGrpSpPr>
          <p:cNvPr id="24" name="Group 9">
            <a:extLst>
              <a:ext uri="{FF2B5EF4-FFF2-40B4-BE49-F238E27FC236}">
                <a16:creationId xmlns:a16="http://schemas.microsoft.com/office/drawing/2014/main" id="{7D0759EB-EE20-4F4C-9BC9-A7A354974051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3922285" y="2574853"/>
            <a:ext cx="1588" cy="2571750"/>
            <a:chOff x="2713818" y="2786852"/>
            <a:chExt cx="2382" cy="2570974"/>
          </a:xfrm>
        </p:grpSpPr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DB5CF7DA-8A56-46FC-90A3-E5B23A32D6B7}"/>
                </a:ext>
              </a:extLst>
            </p:cNvPr>
            <p:cNvCxnSpPr/>
            <p:nvPr/>
          </p:nvCxnSpPr>
          <p:spPr>
            <a:xfrm rot="5400000" flipH="1" flipV="1">
              <a:off x="2072265" y="3428405"/>
              <a:ext cx="1285487" cy="238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E9A4F049-D53E-46CB-A287-73916B59EE08}"/>
                </a:ext>
              </a:extLst>
            </p:cNvPr>
            <p:cNvCxnSpPr/>
            <p:nvPr/>
          </p:nvCxnSpPr>
          <p:spPr>
            <a:xfrm rot="16200000" flipH="1">
              <a:off x="2072265" y="4713892"/>
              <a:ext cx="1285487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7" name="Object 2">
            <a:extLst>
              <a:ext uri="{FF2B5EF4-FFF2-40B4-BE49-F238E27FC236}">
                <a16:creationId xmlns:a16="http://schemas.microsoft.com/office/drawing/2014/main" id="{9FB49599-DC23-458D-98DB-74EBD54AAC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7254421"/>
              </p:ext>
            </p:extLst>
          </p:nvPr>
        </p:nvGraphicFramePr>
        <p:xfrm>
          <a:off x="5602655" y="3520209"/>
          <a:ext cx="357187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77646" imgH="241091" progId="Equation.DSMT4">
                  <p:embed/>
                </p:oleObj>
              </mc:Choice>
              <mc:Fallback>
                <p:oleObj name="Equation" r:id="rId5" imgW="177646" imgH="241091" progId="Equation.DSMT4">
                  <p:embed/>
                  <p:pic>
                    <p:nvPicPr>
                      <p:cNvPr id="27" name="Object 2">
                        <a:extLst>
                          <a:ext uri="{FF2B5EF4-FFF2-40B4-BE49-F238E27FC236}">
                            <a16:creationId xmlns:a16="http://schemas.microsoft.com/office/drawing/2014/main" id="{9FB49599-DC23-458D-98DB-74EBD54AACA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2655" y="3520209"/>
                        <a:ext cx="357187" cy="484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3">
            <a:extLst>
              <a:ext uri="{FF2B5EF4-FFF2-40B4-BE49-F238E27FC236}">
                <a16:creationId xmlns:a16="http://schemas.microsoft.com/office/drawing/2014/main" id="{F55BDDB5-7507-493A-9DB1-A0B517240B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484080"/>
              </p:ext>
            </p:extLst>
          </p:nvPr>
        </p:nvGraphicFramePr>
        <p:xfrm>
          <a:off x="3589705" y="2174009"/>
          <a:ext cx="739775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68280" imgH="253800" progId="Equation.DSMT4">
                  <p:embed/>
                </p:oleObj>
              </mc:Choice>
              <mc:Fallback>
                <p:oleObj name="Equation" r:id="rId7" imgW="368280" imgH="253800" progId="Equation.DSMT4">
                  <p:embed/>
                  <p:pic>
                    <p:nvPicPr>
                      <p:cNvPr id="28" name="Object 3">
                        <a:extLst>
                          <a:ext uri="{FF2B5EF4-FFF2-40B4-BE49-F238E27FC236}">
                            <a16:creationId xmlns:a16="http://schemas.microsoft.com/office/drawing/2014/main" id="{F55BDDB5-7507-493A-9DB1-A0B517240BB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9705" y="2174009"/>
                        <a:ext cx="739775" cy="5095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4">
            <a:extLst>
              <a:ext uri="{FF2B5EF4-FFF2-40B4-BE49-F238E27FC236}">
                <a16:creationId xmlns:a16="http://schemas.microsoft.com/office/drawing/2014/main" id="{3577DD34-C8FA-4A66-9BC2-04392D5ED5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9474933"/>
              </p:ext>
            </p:extLst>
          </p:nvPr>
        </p:nvGraphicFramePr>
        <p:xfrm>
          <a:off x="1970454" y="3604347"/>
          <a:ext cx="74295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68280" imgH="253800" progId="Equation.DSMT4">
                  <p:embed/>
                </p:oleObj>
              </mc:Choice>
              <mc:Fallback>
                <p:oleObj name="Equation" r:id="rId9" imgW="368280" imgH="253800" progId="Equation.DSMT4">
                  <p:embed/>
                  <p:pic>
                    <p:nvPicPr>
                      <p:cNvPr id="29" name="Object 4">
                        <a:extLst>
                          <a:ext uri="{FF2B5EF4-FFF2-40B4-BE49-F238E27FC236}">
                            <a16:creationId xmlns:a16="http://schemas.microsoft.com/office/drawing/2014/main" id="{3577DD34-C8FA-4A66-9BC2-04392D5ED5A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0454" y="3604347"/>
                        <a:ext cx="742950" cy="5111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5">
            <a:extLst>
              <a:ext uri="{FF2B5EF4-FFF2-40B4-BE49-F238E27FC236}">
                <a16:creationId xmlns:a16="http://schemas.microsoft.com/office/drawing/2014/main" id="{0A2529B9-CA5E-483C-818A-BD2EDA1345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7445332"/>
              </p:ext>
            </p:extLst>
          </p:nvPr>
        </p:nvGraphicFramePr>
        <p:xfrm>
          <a:off x="3635741" y="4991823"/>
          <a:ext cx="742950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68280" imgH="253800" progId="Equation.DSMT4">
                  <p:embed/>
                </p:oleObj>
              </mc:Choice>
              <mc:Fallback>
                <p:oleObj name="Equation" r:id="rId11" imgW="368280" imgH="253800" progId="Equation.DSMT4">
                  <p:embed/>
                  <p:pic>
                    <p:nvPicPr>
                      <p:cNvPr id="30" name="Object 5">
                        <a:extLst>
                          <a:ext uri="{FF2B5EF4-FFF2-40B4-BE49-F238E27FC236}">
                            <a16:creationId xmlns:a16="http://schemas.microsoft.com/office/drawing/2014/main" id="{0A2529B9-CA5E-483C-818A-BD2EDA13459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741" y="4991823"/>
                        <a:ext cx="742950" cy="5095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6">
            <a:extLst>
              <a:ext uri="{FF2B5EF4-FFF2-40B4-BE49-F238E27FC236}">
                <a16:creationId xmlns:a16="http://schemas.microsoft.com/office/drawing/2014/main" id="{6555EE49-0097-4981-B0BC-CDF99BEAD41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4241082"/>
              </p:ext>
            </p:extLst>
          </p:nvPr>
        </p:nvGraphicFramePr>
        <p:xfrm>
          <a:off x="5266105" y="3647209"/>
          <a:ext cx="407987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02936" imgH="177569" progId="Equation.DSMT4">
                  <p:embed/>
                </p:oleObj>
              </mc:Choice>
              <mc:Fallback>
                <p:oleObj name="Equation" r:id="rId13" imgW="202936" imgH="177569" progId="Equation.DSMT4">
                  <p:embed/>
                  <p:pic>
                    <p:nvPicPr>
                      <p:cNvPr id="31" name="Object 6">
                        <a:extLst>
                          <a:ext uri="{FF2B5EF4-FFF2-40B4-BE49-F238E27FC236}">
                            <a16:creationId xmlns:a16="http://schemas.microsoft.com/office/drawing/2014/main" id="{6555EE49-0097-4981-B0BC-CDF99BEAD41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6105" y="3647209"/>
                        <a:ext cx="407987" cy="3556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Arc 31">
            <a:extLst>
              <a:ext uri="{FF2B5EF4-FFF2-40B4-BE49-F238E27FC236}">
                <a16:creationId xmlns:a16="http://schemas.microsoft.com/office/drawing/2014/main" id="{DC0A6CFA-9146-4847-8840-D19D3E994C1F}"/>
              </a:ext>
            </a:extLst>
          </p:cNvPr>
          <p:cNvSpPr/>
          <p:nvPr/>
        </p:nvSpPr>
        <p:spPr>
          <a:xfrm>
            <a:off x="3342055" y="3218585"/>
            <a:ext cx="1260475" cy="1260475"/>
          </a:xfrm>
          <a:prstGeom prst="arc">
            <a:avLst>
              <a:gd name="adj1" fmla="val 16182711"/>
              <a:gd name="adj2" fmla="val 14333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3" name="Arc 32">
            <a:extLst>
              <a:ext uri="{FF2B5EF4-FFF2-40B4-BE49-F238E27FC236}">
                <a16:creationId xmlns:a16="http://schemas.microsoft.com/office/drawing/2014/main" id="{4ED60C15-60F8-4448-A4C9-0A81465B3174}"/>
              </a:ext>
            </a:extLst>
          </p:cNvPr>
          <p:cNvSpPr/>
          <p:nvPr/>
        </p:nvSpPr>
        <p:spPr>
          <a:xfrm rot="5400000">
            <a:off x="3342055" y="3218585"/>
            <a:ext cx="1260475" cy="1260475"/>
          </a:xfrm>
          <a:prstGeom prst="arc">
            <a:avLst>
              <a:gd name="adj1" fmla="val 16182711"/>
              <a:gd name="adj2" fmla="val 14333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4" name="Arc 33">
            <a:extLst>
              <a:ext uri="{FF2B5EF4-FFF2-40B4-BE49-F238E27FC236}">
                <a16:creationId xmlns:a16="http://schemas.microsoft.com/office/drawing/2014/main" id="{F31B0297-95D5-4545-9198-863AF9A6271F}"/>
              </a:ext>
            </a:extLst>
          </p:cNvPr>
          <p:cNvSpPr/>
          <p:nvPr/>
        </p:nvSpPr>
        <p:spPr>
          <a:xfrm flipH="1">
            <a:off x="3342055" y="3218585"/>
            <a:ext cx="1260475" cy="1260475"/>
          </a:xfrm>
          <a:prstGeom prst="arc">
            <a:avLst>
              <a:gd name="adj1" fmla="val 16182711"/>
              <a:gd name="adj2" fmla="val 14333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5" name="Arc 34">
            <a:extLst>
              <a:ext uri="{FF2B5EF4-FFF2-40B4-BE49-F238E27FC236}">
                <a16:creationId xmlns:a16="http://schemas.microsoft.com/office/drawing/2014/main" id="{40A76351-002D-4FDC-9893-D9774277A85E}"/>
              </a:ext>
            </a:extLst>
          </p:cNvPr>
          <p:cNvSpPr/>
          <p:nvPr/>
        </p:nvSpPr>
        <p:spPr>
          <a:xfrm rot="16200000" flipH="1">
            <a:off x="3342055" y="3218585"/>
            <a:ext cx="1260475" cy="1260475"/>
          </a:xfrm>
          <a:prstGeom prst="arc">
            <a:avLst>
              <a:gd name="adj1" fmla="val 16182711"/>
              <a:gd name="adj2" fmla="val 14333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6" name="TextBox 18">
            <a:extLst>
              <a:ext uri="{FF2B5EF4-FFF2-40B4-BE49-F238E27FC236}">
                <a16:creationId xmlns:a16="http://schemas.microsoft.com/office/drawing/2014/main" id="{6A10A8CC-273C-4F80-9CFB-97171C8B28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8215" y="1589539"/>
            <a:ext cx="3814836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CA" sz="1700" dirty="0">
                <a:solidFill>
                  <a:srgbClr val="FF0000"/>
                </a:solidFill>
              </a:rPr>
              <a:t>Q: What are the coordinates when the terminal arm is pointing up?</a:t>
            </a:r>
          </a:p>
        </p:txBody>
      </p:sp>
      <p:sp>
        <p:nvSpPr>
          <p:cNvPr id="37" name="TextBox 22">
            <a:extLst>
              <a:ext uri="{FF2B5EF4-FFF2-40B4-BE49-F238E27FC236}">
                <a16:creationId xmlns:a16="http://schemas.microsoft.com/office/drawing/2014/main" id="{DA914066-90EF-4DD5-960B-F73E1F2240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8797" y="2375847"/>
            <a:ext cx="3814836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dirty="0">
                <a:solidFill>
                  <a:srgbClr val="FF0000"/>
                </a:solidFill>
              </a:rPr>
              <a:t>Q: Again, what are the coordinates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when the terminal arm is pointing to the left?</a:t>
            </a:r>
          </a:p>
        </p:txBody>
      </p:sp>
      <p:graphicFrame>
        <p:nvGraphicFramePr>
          <p:cNvPr id="40" name="Object 3">
            <a:extLst>
              <a:ext uri="{FF2B5EF4-FFF2-40B4-BE49-F238E27FC236}">
                <a16:creationId xmlns:a16="http://schemas.microsoft.com/office/drawing/2014/main" id="{82C2132F-37DB-4775-AD9C-10F39B24AF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3676156"/>
              </p:ext>
            </p:extLst>
          </p:nvPr>
        </p:nvGraphicFramePr>
        <p:xfrm>
          <a:off x="3589704" y="2208677"/>
          <a:ext cx="715962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55320" imgH="253800" progId="Equation.DSMT4">
                  <p:embed/>
                </p:oleObj>
              </mc:Choice>
              <mc:Fallback>
                <p:oleObj name="Equation" r:id="rId15" imgW="355320" imgH="253800" progId="Equation.DSMT4">
                  <p:embed/>
                  <p:pic>
                    <p:nvPicPr>
                      <p:cNvPr id="40" name="Object 3">
                        <a:extLst>
                          <a:ext uri="{FF2B5EF4-FFF2-40B4-BE49-F238E27FC236}">
                            <a16:creationId xmlns:a16="http://schemas.microsoft.com/office/drawing/2014/main" id="{82C2132F-37DB-4775-AD9C-10F39B24AF1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9704" y="2208677"/>
                        <a:ext cx="715962" cy="5095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3">
            <a:extLst>
              <a:ext uri="{FF2B5EF4-FFF2-40B4-BE49-F238E27FC236}">
                <a16:creationId xmlns:a16="http://schemas.microsoft.com/office/drawing/2014/main" id="{4CDD52F2-0EEE-4C3C-BE74-FB93087CFD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9243290"/>
              </p:ext>
            </p:extLst>
          </p:nvPr>
        </p:nvGraphicFramePr>
        <p:xfrm>
          <a:off x="5238810" y="2124469"/>
          <a:ext cx="1303338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647640" imgH="304560" progId="Equation.DSMT4">
                  <p:embed/>
                </p:oleObj>
              </mc:Choice>
              <mc:Fallback>
                <p:oleObj name="Equation" r:id="rId17" imgW="647640" imgH="304560" progId="Equation.DSMT4">
                  <p:embed/>
                  <p:pic>
                    <p:nvPicPr>
                      <p:cNvPr id="41" name="Object 3">
                        <a:extLst>
                          <a:ext uri="{FF2B5EF4-FFF2-40B4-BE49-F238E27FC236}">
                            <a16:creationId xmlns:a16="http://schemas.microsoft.com/office/drawing/2014/main" id="{4CDD52F2-0EEE-4C3C-BE74-FB93087CFDB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8810" y="2124469"/>
                        <a:ext cx="1303338" cy="6127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3">
            <a:extLst>
              <a:ext uri="{FF2B5EF4-FFF2-40B4-BE49-F238E27FC236}">
                <a16:creationId xmlns:a16="http://schemas.microsoft.com/office/drawing/2014/main" id="{9AC9CBA8-A05E-473C-A3B3-FC76F191F5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3671608"/>
              </p:ext>
            </p:extLst>
          </p:nvPr>
        </p:nvGraphicFramePr>
        <p:xfrm>
          <a:off x="5282488" y="1436735"/>
          <a:ext cx="1203325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596880" imgH="304560" progId="Equation.DSMT4">
                  <p:embed/>
                </p:oleObj>
              </mc:Choice>
              <mc:Fallback>
                <p:oleObj name="Equation" r:id="rId19" imgW="596880" imgH="304560" progId="Equation.DSMT4">
                  <p:embed/>
                  <p:pic>
                    <p:nvPicPr>
                      <p:cNvPr id="42" name="Object 3">
                        <a:extLst>
                          <a:ext uri="{FF2B5EF4-FFF2-40B4-BE49-F238E27FC236}">
                            <a16:creationId xmlns:a16="http://schemas.microsoft.com/office/drawing/2014/main" id="{9AC9CBA8-A05E-473C-A3B3-FC76F191F59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2488" y="1436735"/>
                        <a:ext cx="1203325" cy="6111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">
            <a:extLst>
              <a:ext uri="{FF2B5EF4-FFF2-40B4-BE49-F238E27FC236}">
                <a16:creationId xmlns:a16="http://schemas.microsoft.com/office/drawing/2014/main" id="{B4CE5582-C052-44DE-B008-9D9ECDEC25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4663162"/>
              </p:ext>
            </p:extLst>
          </p:nvPr>
        </p:nvGraphicFramePr>
        <p:xfrm>
          <a:off x="1692691" y="3594028"/>
          <a:ext cx="947738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469800" imgH="253800" progId="Equation.DSMT4">
                  <p:embed/>
                </p:oleObj>
              </mc:Choice>
              <mc:Fallback>
                <p:oleObj name="Equation" r:id="rId21" imgW="469800" imgH="253800" progId="Equation.DSMT4">
                  <p:embed/>
                  <p:pic>
                    <p:nvPicPr>
                      <p:cNvPr id="43" name="Object 4">
                        <a:extLst>
                          <a:ext uri="{FF2B5EF4-FFF2-40B4-BE49-F238E27FC236}">
                            <a16:creationId xmlns:a16="http://schemas.microsoft.com/office/drawing/2014/main" id="{B4CE5582-C052-44DE-B008-9D9ECDEC25E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691" y="3594028"/>
                        <a:ext cx="947738" cy="5095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3">
            <a:extLst>
              <a:ext uri="{FF2B5EF4-FFF2-40B4-BE49-F238E27FC236}">
                <a16:creationId xmlns:a16="http://schemas.microsoft.com/office/drawing/2014/main" id="{584DE2AA-A043-4CB0-8AA5-A19F696255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0533169"/>
              </p:ext>
            </p:extLst>
          </p:nvPr>
        </p:nvGraphicFramePr>
        <p:xfrm>
          <a:off x="598367" y="2687801"/>
          <a:ext cx="1431925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711000" imgH="177480" progId="Equation.DSMT4">
                  <p:embed/>
                </p:oleObj>
              </mc:Choice>
              <mc:Fallback>
                <p:oleObj name="Equation" r:id="rId23" imgW="711000" imgH="177480" progId="Equation.DSMT4">
                  <p:embed/>
                  <p:pic>
                    <p:nvPicPr>
                      <p:cNvPr id="44" name="Object 3">
                        <a:extLst>
                          <a:ext uri="{FF2B5EF4-FFF2-40B4-BE49-F238E27FC236}">
                            <a16:creationId xmlns:a16="http://schemas.microsoft.com/office/drawing/2014/main" id="{584DE2AA-A043-4CB0-8AA5-A19F6962553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367" y="2687801"/>
                        <a:ext cx="1431925" cy="3571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3">
            <a:extLst>
              <a:ext uri="{FF2B5EF4-FFF2-40B4-BE49-F238E27FC236}">
                <a16:creationId xmlns:a16="http://schemas.microsoft.com/office/drawing/2014/main" id="{7543CE49-2E3E-4F7C-A05C-D834587268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5184010"/>
              </p:ext>
            </p:extLst>
          </p:nvPr>
        </p:nvGraphicFramePr>
        <p:xfrm>
          <a:off x="598367" y="2250796"/>
          <a:ext cx="1228725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609480" imgH="190440" progId="Equation.DSMT4">
                  <p:embed/>
                </p:oleObj>
              </mc:Choice>
              <mc:Fallback>
                <p:oleObj name="Equation" r:id="rId25" imgW="609480" imgH="190440" progId="Equation.DSMT4">
                  <p:embed/>
                  <p:pic>
                    <p:nvPicPr>
                      <p:cNvPr id="45" name="Object 3">
                        <a:extLst>
                          <a:ext uri="{FF2B5EF4-FFF2-40B4-BE49-F238E27FC236}">
                            <a16:creationId xmlns:a16="http://schemas.microsoft.com/office/drawing/2014/main" id="{7543CE49-2E3E-4F7C-A05C-D8345872680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367" y="2250796"/>
                        <a:ext cx="1228725" cy="3825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4">
            <a:extLst>
              <a:ext uri="{FF2B5EF4-FFF2-40B4-BE49-F238E27FC236}">
                <a16:creationId xmlns:a16="http://schemas.microsoft.com/office/drawing/2014/main" id="{E3CCC766-B898-49A4-A440-27B9C76194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4496754"/>
              </p:ext>
            </p:extLst>
          </p:nvPr>
        </p:nvGraphicFramePr>
        <p:xfrm>
          <a:off x="3524616" y="4994356"/>
          <a:ext cx="947738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469800" imgH="253800" progId="Equation.DSMT4">
                  <p:embed/>
                </p:oleObj>
              </mc:Choice>
              <mc:Fallback>
                <p:oleObj name="Equation" r:id="rId27" imgW="469800" imgH="253800" progId="Equation.DSMT4">
                  <p:embed/>
                  <p:pic>
                    <p:nvPicPr>
                      <p:cNvPr id="46" name="Object 4">
                        <a:extLst>
                          <a:ext uri="{FF2B5EF4-FFF2-40B4-BE49-F238E27FC236}">
                            <a16:creationId xmlns:a16="http://schemas.microsoft.com/office/drawing/2014/main" id="{E3CCC766-B898-49A4-A440-27B9C761941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4616" y="4994356"/>
                        <a:ext cx="947738" cy="5095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" name="Group 10">
            <a:extLst>
              <a:ext uri="{FF2B5EF4-FFF2-40B4-BE49-F238E27FC236}">
                <a16:creationId xmlns:a16="http://schemas.microsoft.com/office/drawing/2014/main" id="{DFE0153E-578D-44C5-A239-69EE06439A8C}"/>
              </a:ext>
            </a:extLst>
          </p:cNvPr>
          <p:cNvGrpSpPr>
            <a:grpSpLocks/>
          </p:cNvGrpSpPr>
          <p:nvPr/>
        </p:nvGrpSpPr>
        <p:grpSpPr bwMode="auto">
          <a:xfrm>
            <a:off x="2673716" y="2575647"/>
            <a:ext cx="2571750" cy="2571750"/>
            <a:chOff x="1000100" y="2786058"/>
            <a:chExt cx="2571768" cy="2571768"/>
          </a:xfrm>
        </p:grpSpPr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6E48D4D4-FF18-4CD5-84C7-E714C46CEC44}"/>
                </a:ext>
              </a:extLst>
            </p:cNvPr>
            <p:cNvCxnSpPr/>
            <p:nvPr/>
          </p:nvCxnSpPr>
          <p:spPr>
            <a:xfrm>
              <a:off x="1000100" y="4071942"/>
              <a:ext cx="2571768" cy="1587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D35C0FC4-6472-4968-B51F-F65F76BC91F8}"/>
                </a:ext>
              </a:extLst>
            </p:cNvPr>
            <p:cNvCxnSpPr/>
            <p:nvPr/>
          </p:nvCxnSpPr>
          <p:spPr>
            <a:xfrm rot="5400000">
              <a:off x="1000894" y="4071148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7" name="Object 3">
            <a:extLst>
              <a:ext uri="{FF2B5EF4-FFF2-40B4-BE49-F238E27FC236}">
                <a16:creationId xmlns:a16="http://schemas.microsoft.com/office/drawing/2014/main" id="{BCAF5654-E0AA-45AB-AAE9-7EE3F6D41B8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620963"/>
              </p:ext>
            </p:extLst>
          </p:nvPr>
        </p:nvGraphicFramePr>
        <p:xfrm>
          <a:off x="652829" y="5140255"/>
          <a:ext cx="16891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838080" imgH="177480" progId="Equation.DSMT4">
                  <p:embed/>
                </p:oleObj>
              </mc:Choice>
              <mc:Fallback>
                <p:oleObj name="Equation" r:id="rId29" imgW="838080" imgH="177480" progId="Equation.DSMT4">
                  <p:embed/>
                  <p:pic>
                    <p:nvPicPr>
                      <p:cNvPr id="47" name="Object 3">
                        <a:extLst>
                          <a:ext uri="{FF2B5EF4-FFF2-40B4-BE49-F238E27FC236}">
                            <a16:creationId xmlns:a16="http://schemas.microsoft.com/office/drawing/2014/main" id="{BCAF5654-E0AA-45AB-AAE9-7EE3F6D41B8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829" y="5140255"/>
                        <a:ext cx="1689100" cy="3571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3">
            <a:extLst>
              <a:ext uri="{FF2B5EF4-FFF2-40B4-BE49-F238E27FC236}">
                <a16:creationId xmlns:a16="http://schemas.microsoft.com/office/drawing/2014/main" id="{06DF7C30-DDB0-4830-9BCB-14EF3ED8FC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1359302"/>
              </p:ext>
            </p:extLst>
          </p:nvPr>
        </p:nvGraphicFramePr>
        <p:xfrm>
          <a:off x="719417" y="4609235"/>
          <a:ext cx="1817688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901440" imgH="190440" progId="Equation.DSMT4">
                  <p:embed/>
                </p:oleObj>
              </mc:Choice>
              <mc:Fallback>
                <p:oleObj name="Equation" r:id="rId31" imgW="901440" imgH="190440" progId="Equation.DSMT4">
                  <p:embed/>
                  <p:pic>
                    <p:nvPicPr>
                      <p:cNvPr id="48" name="Object 3">
                        <a:extLst>
                          <a:ext uri="{FF2B5EF4-FFF2-40B4-BE49-F238E27FC236}">
                            <a16:creationId xmlns:a16="http://schemas.microsoft.com/office/drawing/2014/main" id="{06DF7C30-DDB0-4830-9BCB-14EF3ED8FC1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417" y="4609235"/>
                        <a:ext cx="1817688" cy="3825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4">
            <a:extLst>
              <a:ext uri="{FF2B5EF4-FFF2-40B4-BE49-F238E27FC236}">
                <a16:creationId xmlns:a16="http://schemas.microsoft.com/office/drawing/2014/main" id="{C4D85471-8B7C-420C-846C-EB732AFB232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697518"/>
              </p:ext>
            </p:extLst>
          </p:nvPr>
        </p:nvGraphicFramePr>
        <p:xfrm>
          <a:off x="5182661" y="3602356"/>
          <a:ext cx="715963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355320" imgH="253800" progId="Equation.DSMT4">
                  <p:embed/>
                </p:oleObj>
              </mc:Choice>
              <mc:Fallback>
                <p:oleObj name="Equation" r:id="rId33" imgW="355320" imgH="253800" progId="Equation.DSMT4">
                  <p:embed/>
                  <p:pic>
                    <p:nvPicPr>
                      <p:cNvPr id="49" name="Object 4">
                        <a:extLst>
                          <a:ext uri="{FF2B5EF4-FFF2-40B4-BE49-F238E27FC236}">
                            <a16:creationId xmlns:a16="http://schemas.microsoft.com/office/drawing/2014/main" id="{C4D85471-8B7C-420C-846C-EB732AFB232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2661" y="3602356"/>
                        <a:ext cx="715963" cy="5095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3">
            <a:extLst>
              <a:ext uri="{FF2B5EF4-FFF2-40B4-BE49-F238E27FC236}">
                <a16:creationId xmlns:a16="http://schemas.microsoft.com/office/drawing/2014/main" id="{345C5CDE-AB14-4C2F-A5CD-47BD8034B9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2543213"/>
              </p:ext>
            </p:extLst>
          </p:nvPr>
        </p:nvGraphicFramePr>
        <p:xfrm>
          <a:off x="5158085" y="4944020"/>
          <a:ext cx="2378075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180800" imgH="177480" progId="Equation.DSMT4">
                  <p:embed/>
                </p:oleObj>
              </mc:Choice>
              <mc:Fallback>
                <p:oleObj name="Equation" r:id="rId35" imgW="1180800" imgH="177480" progId="Equation.DSMT4">
                  <p:embed/>
                  <p:pic>
                    <p:nvPicPr>
                      <p:cNvPr id="50" name="Object 3">
                        <a:extLst>
                          <a:ext uri="{FF2B5EF4-FFF2-40B4-BE49-F238E27FC236}">
                            <a16:creationId xmlns:a16="http://schemas.microsoft.com/office/drawing/2014/main" id="{345C5CDE-AB14-4C2F-A5CD-47BD8034B9F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8085" y="4944020"/>
                        <a:ext cx="2378075" cy="3571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3">
            <a:extLst>
              <a:ext uri="{FF2B5EF4-FFF2-40B4-BE49-F238E27FC236}">
                <a16:creationId xmlns:a16="http://schemas.microsoft.com/office/drawing/2014/main" id="{A971A92C-C17E-4534-8FF7-86C52AA3A0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0810106"/>
              </p:ext>
            </p:extLst>
          </p:nvPr>
        </p:nvGraphicFramePr>
        <p:xfrm>
          <a:off x="5182661" y="4418559"/>
          <a:ext cx="2332038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155600" imgH="190440" progId="Equation.DSMT4">
                  <p:embed/>
                </p:oleObj>
              </mc:Choice>
              <mc:Fallback>
                <p:oleObj name="Equation" r:id="rId37" imgW="1155600" imgH="190440" progId="Equation.DSMT4">
                  <p:embed/>
                  <p:pic>
                    <p:nvPicPr>
                      <p:cNvPr id="51" name="Object 3">
                        <a:extLst>
                          <a:ext uri="{FF2B5EF4-FFF2-40B4-BE49-F238E27FC236}">
                            <a16:creationId xmlns:a16="http://schemas.microsoft.com/office/drawing/2014/main" id="{A971A92C-C17E-4534-8FF7-86C52AA3A08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2661" y="4418559"/>
                        <a:ext cx="2332038" cy="3825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" name="TextBox 23">
            <a:extLst>
              <a:ext uri="{FF2B5EF4-FFF2-40B4-BE49-F238E27FC236}">
                <a16:creationId xmlns:a16="http://schemas.microsoft.com/office/drawing/2014/main" id="{D7599682-A5FB-40F1-AFAB-F648B6645E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4170" y="3429000"/>
            <a:ext cx="190308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dirty="0">
                <a:solidFill>
                  <a:srgbClr val="FF0000"/>
                </a:solidFill>
              </a:rPr>
              <a:t>Q: What is tan</a:t>
            </a:r>
            <a:r>
              <a:rPr lang="el-GR" dirty="0">
                <a:solidFill>
                  <a:srgbClr val="FF0000"/>
                </a:solidFill>
              </a:rPr>
              <a:t>θ</a:t>
            </a:r>
            <a:r>
              <a:rPr lang="en-CA" dirty="0">
                <a:solidFill>
                  <a:srgbClr val="FF0000"/>
                </a:solidFill>
              </a:rPr>
              <a:t>?</a:t>
            </a:r>
          </a:p>
        </p:txBody>
      </p:sp>
      <p:graphicFrame>
        <p:nvGraphicFramePr>
          <p:cNvPr id="53" name="Object 3">
            <a:extLst>
              <a:ext uri="{FF2B5EF4-FFF2-40B4-BE49-F238E27FC236}">
                <a16:creationId xmlns:a16="http://schemas.microsoft.com/office/drawing/2014/main" id="{BCD66E69-2AE3-4200-9F57-3418942E9A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7186586"/>
              </p:ext>
            </p:extLst>
          </p:nvPr>
        </p:nvGraphicFramePr>
        <p:xfrm>
          <a:off x="8064436" y="3786906"/>
          <a:ext cx="1612819" cy="7814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888840" imgH="431640" progId="Equation.DSMT4">
                  <p:embed/>
                </p:oleObj>
              </mc:Choice>
              <mc:Fallback>
                <p:oleObj name="Equation" r:id="rId39" imgW="888840" imgH="431640" progId="Equation.DSMT4">
                  <p:embed/>
                  <p:pic>
                    <p:nvPicPr>
                      <p:cNvPr id="53" name="Object 3">
                        <a:extLst>
                          <a:ext uri="{FF2B5EF4-FFF2-40B4-BE49-F238E27FC236}">
                            <a16:creationId xmlns:a16="http://schemas.microsoft.com/office/drawing/2014/main" id="{BCD66E69-2AE3-4200-9F57-3418942E9A2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64436" y="3786906"/>
                        <a:ext cx="1612819" cy="7814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3">
            <a:extLst>
              <a:ext uri="{FF2B5EF4-FFF2-40B4-BE49-F238E27FC236}">
                <a16:creationId xmlns:a16="http://schemas.microsoft.com/office/drawing/2014/main" id="{34CDDEFD-913F-41C2-BC3D-E30F724B5D6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0708272"/>
              </p:ext>
            </p:extLst>
          </p:nvPr>
        </p:nvGraphicFramePr>
        <p:xfrm>
          <a:off x="9698227" y="3773845"/>
          <a:ext cx="1358541" cy="7814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749160" imgH="431640" progId="Equation.DSMT4">
                  <p:embed/>
                </p:oleObj>
              </mc:Choice>
              <mc:Fallback>
                <p:oleObj name="Equation" r:id="rId41" imgW="749160" imgH="431640" progId="Equation.DSMT4">
                  <p:embed/>
                  <p:pic>
                    <p:nvPicPr>
                      <p:cNvPr id="54" name="Object 3">
                        <a:extLst>
                          <a:ext uri="{FF2B5EF4-FFF2-40B4-BE49-F238E27FC236}">
                            <a16:creationId xmlns:a16="http://schemas.microsoft.com/office/drawing/2014/main" id="{34CDDEFD-913F-41C2-BC3D-E30F724B5D6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98227" y="3773845"/>
                        <a:ext cx="1358541" cy="7814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3">
            <a:extLst>
              <a:ext uri="{FF2B5EF4-FFF2-40B4-BE49-F238E27FC236}">
                <a16:creationId xmlns:a16="http://schemas.microsoft.com/office/drawing/2014/main" id="{544C5334-A5B5-4F04-8C03-5ADF3245B3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5659673"/>
              </p:ext>
            </p:extLst>
          </p:nvPr>
        </p:nvGraphicFramePr>
        <p:xfrm>
          <a:off x="5182661" y="5432742"/>
          <a:ext cx="2176463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1079280" imgH="177480" progId="Equation.DSMT4">
                  <p:embed/>
                </p:oleObj>
              </mc:Choice>
              <mc:Fallback>
                <p:oleObj name="Equation" r:id="rId43" imgW="1079280" imgH="177480" progId="Equation.DSMT4">
                  <p:embed/>
                  <p:pic>
                    <p:nvPicPr>
                      <p:cNvPr id="55" name="Object 3">
                        <a:extLst>
                          <a:ext uri="{FF2B5EF4-FFF2-40B4-BE49-F238E27FC236}">
                            <a16:creationId xmlns:a16="http://schemas.microsoft.com/office/drawing/2014/main" id="{544C5334-A5B5-4F04-8C03-5ADF3245B3C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2661" y="5432742"/>
                        <a:ext cx="2176463" cy="3571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3">
            <a:extLst>
              <a:ext uri="{FF2B5EF4-FFF2-40B4-BE49-F238E27FC236}">
                <a16:creationId xmlns:a16="http://schemas.microsoft.com/office/drawing/2014/main" id="{3EDA759C-7DE5-44B2-9644-05880381C1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0182953"/>
              </p:ext>
            </p:extLst>
          </p:nvPr>
        </p:nvGraphicFramePr>
        <p:xfrm>
          <a:off x="7313086" y="5454628"/>
          <a:ext cx="255588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126720" imgH="177480" progId="Equation.DSMT4">
                  <p:embed/>
                </p:oleObj>
              </mc:Choice>
              <mc:Fallback>
                <p:oleObj name="Equation" r:id="rId45" imgW="126720" imgH="177480" progId="Equation.DSMT4">
                  <p:embed/>
                  <p:pic>
                    <p:nvPicPr>
                      <p:cNvPr id="56" name="Object 3">
                        <a:extLst>
                          <a:ext uri="{FF2B5EF4-FFF2-40B4-BE49-F238E27FC236}">
                            <a16:creationId xmlns:a16="http://schemas.microsoft.com/office/drawing/2014/main" id="{3EDA759C-7DE5-44B2-9644-05880381C1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3086" y="5454628"/>
                        <a:ext cx="255588" cy="3571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3">
            <a:extLst>
              <a:ext uri="{FF2B5EF4-FFF2-40B4-BE49-F238E27FC236}">
                <a16:creationId xmlns:a16="http://schemas.microsoft.com/office/drawing/2014/main" id="{EBED6F76-3C6E-428B-9EBB-36D6AF4004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1823335"/>
              </p:ext>
            </p:extLst>
          </p:nvPr>
        </p:nvGraphicFramePr>
        <p:xfrm>
          <a:off x="5311651" y="2772132"/>
          <a:ext cx="1050925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520560" imgH="304560" progId="Equation.DSMT4">
                  <p:embed/>
                </p:oleObj>
              </mc:Choice>
              <mc:Fallback>
                <p:oleObj name="Equation" r:id="rId47" imgW="520560" imgH="304560" progId="Equation.DSMT4">
                  <p:embed/>
                  <p:pic>
                    <p:nvPicPr>
                      <p:cNvPr id="57" name="Object 3">
                        <a:extLst>
                          <a:ext uri="{FF2B5EF4-FFF2-40B4-BE49-F238E27FC236}">
                            <a16:creationId xmlns:a16="http://schemas.microsoft.com/office/drawing/2014/main" id="{EBED6F76-3C6E-428B-9EBB-36D6AF4004B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1651" y="2772132"/>
                        <a:ext cx="1050925" cy="6127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3">
            <a:extLst>
              <a:ext uri="{FF2B5EF4-FFF2-40B4-BE49-F238E27FC236}">
                <a16:creationId xmlns:a16="http://schemas.microsoft.com/office/drawing/2014/main" id="{FF3475A2-924D-425C-855C-B3DEED1C1D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4911970"/>
              </p:ext>
            </p:extLst>
          </p:nvPr>
        </p:nvGraphicFramePr>
        <p:xfrm>
          <a:off x="6345320" y="2798097"/>
          <a:ext cx="280987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139680" imgH="304560" progId="Equation.DSMT4">
                  <p:embed/>
                </p:oleObj>
              </mc:Choice>
              <mc:Fallback>
                <p:oleObj name="Equation" r:id="rId49" imgW="139680" imgH="304560" progId="Equation.DSMT4">
                  <p:embed/>
                  <p:pic>
                    <p:nvPicPr>
                      <p:cNvPr id="58" name="Object 3">
                        <a:extLst>
                          <a:ext uri="{FF2B5EF4-FFF2-40B4-BE49-F238E27FC236}">
                            <a16:creationId xmlns:a16="http://schemas.microsoft.com/office/drawing/2014/main" id="{FF3475A2-924D-425C-855C-B3DEED1C1D4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5320" y="2798097"/>
                        <a:ext cx="280987" cy="6127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3">
            <a:extLst>
              <a:ext uri="{FF2B5EF4-FFF2-40B4-BE49-F238E27FC236}">
                <a16:creationId xmlns:a16="http://schemas.microsoft.com/office/drawing/2014/main" id="{1D42932B-B02F-41CF-89FF-214063A4882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8921582"/>
              </p:ext>
            </p:extLst>
          </p:nvPr>
        </p:nvGraphicFramePr>
        <p:xfrm>
          <a:off x="6335913" y="2918892"/>
          <a:ext cx="944563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469800" imgH="215640" progId="Equation.DSMT4">
                  <p:embed/>
                </p:oleObj>
              </mc:Choice>
              <mc:Fallback>
                <p:oleObj name="Equation" r:id="rId51" imgW="469800" imgH="215640" progId="Equation.DSMT4">
                  <p:embed/>
                  <p:pic>
                    <p:nvPicPr>
                      <p:cNvPr id="59" name="Object 3">
                        <a:extLst>
                          <a:ext uri="{FF2B5EF4-FFF2-40B4-BE49-F238E27FC236}">
                            <a16:creationId xmlns:a16="http://schemas.microsoft.com/office/drawing/2014/main" id="{1D42932B-B02F-41CF-89FF-214063A4882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5913" y="2918892"/>
                        <a:ext cx="944563" cy="4333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3">
            <a:extLst>
              <a:ext uri="{FF2B5EF4-FFF2-40B4-BE49-F238E27FC236}">
                <a16:creationId xmlns:a16="http://schemas.microsoft.com/office/drawing/2014/main" id="{A8D9205C-EBC5-43F6-B127-0C803C28AA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7378255"/>
              </p:ext>
            </p:extLst>
          </p:nvPr>
        </p:nvGraphicFramePr>
        <p:xfrm>
          <a:off x="640626" y="3117629"/>
          <a:ext cx="1025525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507960" imgH="164880" progId="Equation.DSMT4">
                  <p:embed/>
                </p:oleObj>
              </mc:Choice>
              <mc:Fallback>
                <p:oleObj name="Equation" r:id="rId53" imgW="507960" imgH="164880" progId="Equation.DSMT4">
                  <p:embed/>
                  <p:pic>
                    <p:nvPicPr>
                      <p:cNvPr id="60" name="Object 3">
                        <a:extLst>
                          <a:ext uri="{FF2B5EF4-FFF2-40B4-BE49-F238E27FC236}">
                            <a16:creationId xmlns:a16="http://schemas.microsoft.com/office/drawing/2014/main" id="{A8D9205C-EBC5-43F6-B127-0C803C28AA1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626" y="3117629"/>
                        <a:ext cx="1025525" cy="3317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3">
            <a:extLst>
              <a:ext uri="{FF2B5EF4-FFF2-40B4-BE49-F238E27FC236}">
                <a16:creationId xmlns:a16="http://schemas.microsoft.com/office/drawing/2014/main" id="{8821B2AA-159F-4141-8167-6C0F8B309DA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2804807"/>
              </p:ext>
            </p:extLst>
          </p:nvPr>
        </p:nvGraphicFramePr>
        <p:xfrm>
          <a:off x="1666151" y="3109040"/>
          <a:ext cx="255588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126720" imgH="177480" progId="Equation.DSMT4">
                  <p:embed/>
                </p:oleObj>
              </mc:Choice>
              <mc:Fallback>
                <p:oleObj name="Equation" r:id="rId55" imgW="126720" imgH="177480" progId="Equation.DSMT4">
                  <p:embed/>
                  <p:pic>
                    <p:nvPicPr>
                      <p:cNvPr id="61" name="Object 3">
                        <a:extLst>
                          <a:ext uri="{FF2B5EF4-FFF2-40B4-BE49-F238E27FC236}">
                            <a16:creationId xmlns:a16="http://schemas.microsoft.com/office/drawing/2014/main" id="{8821B2AA-159F-4141-8167-6C0F8B309DA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6151" y="3109040"/>
                        <a:ext cx="255588" cy="3571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3">
            <a:extLst>
              <a:ext uri="{FF2B5EF4-FFF2-40B4-BE49-F238E27FC236}">
                <a16:creationId xmlns:a16="http://schemas.microsoft.com/office/drawing/2014/main" id="{9A1582BC-9F33-4856-8473-FE9ED505FC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5393360"/>
              </p:ext>
            </p:extLst>
          </p:nvPr>
        </p:nvGraphicFramePr>
        <p:xfrm>
          <a:off x="678627" y="5704355"/>
          <a:ext cx="14605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6" imgW="723600" imgH="177480" progId="Equation.DSMT4">
                  <p:embed/>
                </p:oleObj>
              </mc:Choice>
              <mc:Fallback>
                <p:oleObj name="Equation" r:id="rId56" imgW="723600" imgH="177480" progId="Equation.DSMT4">
                  <p:embed/>
                  <p:pic>
                    <p:nvPicPr>
                      <p:cNvPr id="64" name="Object 3">
                        <a:extLst>
                          <a:ext uri="{FF2B5EF4-FFF2-40B4-BE49-F238E27FC236}">
                            <a16:creationId xmlns:a16="http://schemas.microsoft.com/office/drawing/2014/main" id="{9A1582BC-9F33-4856-8473-FE9ED505FC0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627" y="5704355"/>
                        <a:ext cx="1460500" cy="3571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" name="Object 3">
            <a:extLst>
              <a:ext uri="{FF2B5EF4-FFF2-40B4-BE49-F238E27FC236}">
                <a16:creationId xmlns:a16="http://schemas.microsoft.com/office/drawing/2014/main" id="{9BA7CA1E-0DB1-4F9A-B814-E86A9D94CF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7945427"/>
              </p:ext>
            </p:extLst>
          </p:nvPr>
        </p:nvGraphicFramePr>
        <p:xfrm>
          <a:off x="2138807" y="5576561"/>
          <a:ext cx="280987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8" imgW="139680" imgH="304560" progId="Equation.DSMT4">
                  <p:embed/>
                </p:oleObj>
              </mc:Choice>
              <mc:Fallback>
                <p:oleObj name="Equation" r:id="rId58" imgW="139680" imgH="304560" progId="Equation.DSMT4">
                  <p:embed/>
                  <p:pic>
                    <p:nvPicPr>
                      <p:cNvPr id="65" name="Object 3">
                        <a:extLst>
                          <a:ext uri="{FF2B5EF4-FFF2-40B4-BE49-F238E27FC236}">
                            <a16:creationId xmlns:a16="http://schemas.microsoft.com/office/drawing/2014/main" id="{9BA7CA1E-0DB1-4F9A-B814-E86A9D94CF9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8807" y="5576561"/>
                        <a:ext cx="280987" cy="6127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Object 3">
            <a:extLst>
              <a:ext uri="{FF2B5EF4-FFF2-40B4-BE49-F238E27FC236}">
                <a16:creationId xmlns:a16="http://schemas.microsoft.com/office/drawing/2014/main" id="{578375D6-4D39-4290-A4C4-6CAA72F21D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6058299"/>
              </p:ext>
            </p:extLst>
          </p:nvPr>
        </p:nvGraphicFramePr>
        <p:xfrm>
          <a:off x="2125632" y="5657204"/>
          <a:ext cx="944563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9" imgW="469800" imgH="215640" progId="Equation.DSMT4">
                  <p:embed/>
                </p:oleObj>
              </mc:Choice>
              <mc:Fallback>
                <p:oleObj name="Equation" r:id="rId59" imgW="469800" imgH="215640" progId="Equation.DSMT4">
                  <p:embed/>
                  <p:pic>
                    <p:nvPicPr>
                      <p:cNvPr id="66" name="Object 3">
                        <a:extLst>
                          <a:ext uri="{FF2B5EF4-FFF2-40B4-BE49-F238E27FC236}">
                            <a16:creationId xmlns:a16="http://schemas.microsoft.com/office/drawing/2014/main" id="{578375D6-4D39-4290-A4C4-6CAA72F21D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5632" y="5657204"/>
                        <a:ext cx="944563" cy="4333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93806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1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8" presetID="18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0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4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0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7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9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"/>
                            </p:stCondLst>
                            <p:childTnLst>
                              <p:par>
                                <p:cTn id="8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10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3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0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2000"/>
                            </p:stCondLst>
                            <p:childTnLst>
                              <p:par>
                                <p:cTn id="10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 animBg="1"/>
      <p:bldP spid="34" grpId="0" animBg="1"/>
      <p:bldP spid="35" grpId="0" animBg="1"/>
      <p:bldP spid="36" grpId="0"/>
      <p:bldP spid="37" grpId="0"/>
      <p:bldP spid="5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65522C-B7D4-4367-8BBF-757D42FA788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63352" y="116632"/>
            <a:ext cx="7632848" cy="576064"/>
          </a:xfrm>
        </p:spPr>
        <p:txBody>
          <a:bodyPr/>
          <a:lstStyle/>
          <a:p>
            <a:r>
              <a:rPr lang="en-CA" dirty="0"/>
              <a:t>Here’s what you need to remember: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54107D3D-2C96-41AB-8E56-7D206FCEDC6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63352" y="692696"/>
                <a:ext cx="10009112" cy="1008112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CA" sz="2200" dirty="0"/>
                  <a:t>If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CA" sz="22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sin</m:t>
                    </m:r>
                    <m:r>
                      <a:rPr lang="en-CA" sz="2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∅=1 </m:t>
                    </m:r>
                  </m:oMath>
                </a14:m>
                <a:r>
                  <a:rPr lang="en-CA" sz="2200" dirty="0"/>
                  <a:t>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CA" sz="22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cos</m:t>
                    </m:r>
                    <m:r>
                      <a:rPr lang="en-CA" sz="2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∅=−1</m:t>
                    </m:r>
                  </m:oMath>
                </a14:m>
                <a:r>
                  <a:rPr lang="en-CA" sz="2200" dirty="0"/>
                  <a:t>  or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CA" sz="22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sin</m:t>
                    </m:r>
                    <m:r>
                      <a:rPr lang="en-CA" sz="2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∅=−1</m:t>
                    </m:r>
                  </m:oMath>
                </a14:m>
                <a:r>
                  <a:rPr lang="en-CA" sz="2200" dirty="0"/>
                  <a:t>  there can be only one answer (angle) between </a:t>
                </a:r>
                <a14:m>
                  <m:oMath xmlns:m="http://schemas.openxmlformats.org/officeDocument/2006/math">
                    <m:r>
                      <a:rPr lang="en-CA" sz="22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  <m:r>
                      <a:rPr lang="en-CA" sz="2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ᴼ≤∅≤</m:t>
                    </m:r>
                    <m:r>
                      <a:rPr lang="en-CA" sz="22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360</m:t>
                    </m:r>
                    <m:r>
                      <a:rPr lang="en-CA" sz="2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ᴼ</m:t>
                    </m:r>
                  </m:oMath>
                </a14:m>
                <a:endParaRPr lang="en-CA" sz="2200" dirty="0"/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54107D3D-2C96-41AB-8E56-7D206FCEDC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352" y="692696"/>
                <a:ext cx="10009112" cy="1008112"/>
              </a:xfrm>
              <a:prstGeom prst="rect">
                <a:avLst/>
              </a:prstGeom>
              <a:blipFill>
                <a:blip r:embed="rId4"/>
                <a:stretch>
                  <a:fillRect l="-183" t="-4242" r="-792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45343058-254C-481C-853C-592FDF9D7D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9537610"/>
              </p:ext>
            </p:extLst>
          </p:nvPr>
        </p:nvGraphicFramePr>
        <p:xfrm>
          <a:off x="1991545" y="1504467"/>
          <a:ext cx="1178049" cy="3926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33160" imgH="177480" progId="Equation.DSMT4">
                  <p:embed/>
                </p:oleObj>
              </mc:Choice>
              <mc:Fallback>
                <p:oleObj name="Equation" r:id="rId5" imgW="533160" imgH="177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45343058-254C-481C-853C-592FDF9D7DE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991545" y="1504467"/>
                        <a:ext cx="1178049" cy="39268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B1DE7181-7A25-430C-93A4-6789B53E1C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8598985"/>
              </p:ext>
            </p:extLst>
          </p:nvPr>
        </p:nvGraphicFramePr>
        <p:xfrm>
          <a:off x="2423593" y="1857098"/>
          <a:ext cx="1093787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95000" imgH="177480" progId="Equation.DSMT4">
                  <p:embed/>
                </p:oleObj>
              </mc:Choice>
              <mc:Fallback>
                <p:oleObj name="Equation" r:id="rId7" imgW="495000" imgH="177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B1DE7181-7A25-430C-93A4-6789B53E1C5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423593" y="1857098"/>
                        <a:ext cx="1093787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187FFBCA-B0D4-47E3-B032-0E87EDA52E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2625917"/>
              </p:ext>
            </p:extLst>
          </p:nvPr>
        </p:nvGraphicFramePr>
        <p:xfrm>
          <a:off x="4231135" y="1496973"/>
          <a:ext cx="1401763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34680" imgH="177480" progId="Equation.DSMT4">
                  <p:embed/>
                </p:oleObj>
              </mc:Choice>
              <mc:Fallback>
                <p:oleObj name="Equation" r:id="rId9" imgW="634680" imgH="177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187FFBCA-B0D4-47E3-B032-0E87EDA52ED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231135" y="1496973"/>
                        <a:ext cx="1401763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108EEC92-1E66-4E55-944E-DA262640E2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6610906"/>
              </p:ext>
            </p:extLst>
          </p:nvPr>
        </p:nvGraphicFramePr>
        <p:xfrm>
          <a:off x="4689922" y="1849398"/>
          <a:ext cx="1262062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71320" imgH="177480" progId="Equation.DSMT4">
                  <p:embed/>
                </p:oleObj>
              </mc:Choice>
              <mc:Fallback>
                <p:oleObj name="Equation" r:id="rId11" imgW="571320" imgH="177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108EEC92-1E66-4E55-944E-DA262640E25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689922" y="1849398"/>
                        <a:ext cx="1262062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C1D6CB7E-0527-4D40-9A2A-DD0C7D97DE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4222106"/>
              </p:ext>
            </p:extLst>
          </p:nvPr>
        </p:nvGraphicFramePr>
        <p:xfrm>
          <a:off x="6378675" y="1508241"/>
          <a:ext cx="1457325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660240" imgH="177480" progId="Equation.DSMT4">
                  <p:embed/>
                </p:oleObj>
              </mc:Choice>
              <mc:Fallback>
                <p:oleObj name="Equation" r:id="rId13" imgW="660240" imgH="177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C1D6CB7E-0527-4D40-9A2A-DD0C7D97DEA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6378675" y="1508241"/>
                        <a:ext cx="1457325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998789AC-E903-4E8A-9809-C2A068C7FA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737305"/>
              </p:ext>
            </p:extLst>
          </p:nvPr>
        </p:nvGraphicFramePr>
        <p:xfrm>
          <a:off x="6877150" y="1860666"/>
          <a:ext cx="1235075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558720" imgH="177480" progId="Equation.DSMT4">
                  <p:embed/>
                </p:oleObj>
              </mc:Choice>
              <mc:Fallback>
                <p:oleObj name="Equation" r:id="rId15" imgW="558720" imgH="177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998789AC-E903-4E8A-9809-C2A068C7FAC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877150" y="1860666"/>
                        <a:ext cx="1235075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E9134DFA-2B58-4B6E-A732-5EFAFB0891BF}"/>
              </a:ext>
            </a:extLst>
          </p:cNvPr>
          <p:cNvSpPr txBox="1"/>
          <p:nvPr/>
        </p:nvSpPr>
        <p:spPr>
          <a:xfrm>
            <a:off x="2063553" y="2348880"/>
            <a:ext cx="14538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TOP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1546C5D-514F-4D61-A8C1-62254C8677A4}"/>
              </a:ext>
            </a:extLst>
          </p:cNvPr>
          <p:cNvSpPr txBox="1"/>
          <p:nvPr/>
        </p:nvSpPr>
        <p:spPr>
          <a:xfrm>
            <a:off x="4594040" y="2348880"/>
            <a:ext cx="14538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BOTTOM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76F19D6-9453-4FAB-AA1F-4E464471A48C}"/>
              </a:ext>
            </a:extLst>
          </p:cNvPr>
          <p:cNvSpPr txBox="1"/>
          <p:nvPr/>
        </p:nvSpPr>
        <p:spPr>
          <a:xfrm>
            <a:off x="6877150" y="2348880"/>
            <a:ext cx="14538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LEFT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Content Placeholder 2">
                <a:extLst>
                  <a:ext uri="{FF2B5EF4-FFF2-40B4-BE49-F238E27FC236}">
                    <a16:creationId xmlns:a16="http://schemas.microsoft.com/office/drawing/2014/main" id="{B92A886F-45A9-4B00-B9B8-8738D248644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35360" y="2780928"/>
                <a:ext cx="6840760" cy="1008112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CA" sz="2200" dirty="0"/>
                  <a:t>If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CA" sz="22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sin</m:t>
                    </m:r>
                    <m:r>
                      <a:rPr lang="en-CA" sz="2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∅=0 </m:t>
                    </m:r>
                  </m:oMath>
                </a14:m>
                <a:r>
                  <a:rPr lang="en-CA" sz="2200" dirty="0"/>
                  <a:t>there can be three answers </a:t>
                </a:r>
                <a:br>
                  <a:rPr lang="en-CA" sz="2200" dirty="0"/>
                </a:br>
                <a:r>
                  <a:rPr lang="en-CA" sz="2200" dirty="0"/>
                  <a:t>(angle) between  </a:t>
                </a:r>
                <a14:m>
                  <m:oMath xmlns:m="http://schemas.openxmlformats.org/officeDocument/2006/math">
                    <m:r>
                      <a:rPr lang="en-CA" sz="22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  <m:r>
                      <a:rPr lang="en-CA" sz="2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ᴼ≤∅≤</m:t>
                    </m:r>
                    <m:r>
                      <a:rPr lang="en-CA" sz="22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360</m:t>
                    </m:r>
                    <m:r>
                      <a:rPr lang="en-CA" sz="2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ᴼ</m:t>
                    </m:r>
                  </m:oMath>
                </a14:m>
                <a:endParaRPr lang="en-CA" sz="2200" dirty="0"/>
              </a:p>
            </p:txBody>
          </p:sp>
        </mc:Choice>
        <mc:Fallback xmlns="">
          <p:sp>
            <p:nvSpPr>
              <p:cNvPr id="16" name="Content Placeholder 2">
                <a:extLst>
                  <a:ext uri="{FF2B5EF4-FFF2-40B4-BE49-F238E27FC236}">
                    <a16:creationId xmlns:a16="http://schemas.microsoft.com/office/drawing/2014/main" id="{B92A886F-45A9-4B00-B9B8-8738D24864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360" y="2780928"/>
                <a:ext cx="6840760" cy="1008112"/>
              </a:xfrm>
              <a:prstGeom prst="rect">
                <a:avLst/>
              </a:prstGeom>
              <a:blipFill>
                <a:blip r:embed="rId17"/>
                <a:stretch>
                  <a:fillRect l="-267" t="-4217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14953719-8B82-44A7-A68F-A3234E5588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5712711"/>
              </p:ext>
            </p:extLst>
          </p:nvPr>
        </p:nvGraphicFramePr>
        <p:xfrm>
          <a:off x="7352260" y="2847724"/>
          <a:ext cx="1233487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58720" imgH="177480" progId="Equation.DSMT4">
                  <p:embed/>
                </p:oleObj>
              </mc:Choice>
              <mc:Fallback>
                <p:oleObj name="Equation" r:id="rId18" imgW="558720" imgH="177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14953719-8B82-44A7-A68F-A3234E5588F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7352260" y="2847724"/>
                        <a:ext cx="1233487" cy="3921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3BC92FC1-09D1-46F0-89A8-6AF43542B4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2048372"/>
              </p:ext>
            </p:extLst>
          </p:nvPr>
        </p:nvGraphicFramePr>
        <p:xfrm>
          <a:off x="7752185" y="3222269"/>
          <a:ext cx="2608263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180800" imgH="203040" progId="Equation.DSMT4">
                  <p:embed/>
                </p:oleObj>
              </mc:Choice>
              <mc:Fallback>
                <p:oleObj name="Equation" r:id="rId20" imgW="1180800" imgH="20304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3BC92FC1-09D1-46F0-89A8-6AF43542B45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7752185" y="3222269"/>
                        <a:ext cx="2608263" cy="449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9AEC9F41-D5AE-49C7-8BF8-21044B92970F}"/>
              </a:ext>
            </a:extLst>
          </p:cNvPr>
          <p:cNvSpPr txBox="1"/>
          <p:nvPr/>
        </p:nvSpPr>
        <p:spPr>
          <a:xfrm>
            <a:off x="7752185" y="3603529"/>
            <a:ext cx="14538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X-axis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Content Placeholder 2">
                <a:extLst>
                  <a:ext uri="{FF2B5EF4-FFF2-40B4-BE49-F238E27FC236}">
                    <a16:creationId xmlns:a16="http://schemas.microsoft.com/office/drawing/2014/main" id="{36F6E302-E000-4A3F-80DF-D7CEBCD1E99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63352" y="4149080"/>
                <a:ext cx="9649072" cy="792088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CA" sz="2200" dirty="0"/>
                  <a:t>For all </a:t>
                </a:r>
                <a14:m>
                  <m:oMath xmlns:m="http://schemas.openxmlformats.org/officeDocument/2006/math">
                    <m:r>
                      <a:rPr lang="en-CA" sz="22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r>
                      <m:rPr>
                        <m:sty m:val="p"/>
                      </m:rPr>
                      <a:rPr lang="en-CA" sz="22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sin</m:t>
                    </m:r>
                    <m:r>
                      <a:rPr lang="en-CA" sz="2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 </m:t>
                    </m:r>
                  </m:oMath>
                </a14:m>
                <a:r>
                  <a:rPr lang="en-CA" sz="2200" dirty="0"/>
                  <a:t> and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CA" sz="22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cos</m:t>
                    </m:r>
                    <m:r>
                      <a:rPr lang="en-CA" sz="2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</m:oMath>
                </a14:m>
                <a:r>
                  <a:rPr lang="en-CA" sz="2200" dirty="0"/>
                  <a:t> ratios there will always be TWO answers (angle) between  </a:t>
                </a:r>
                <a14:m>
                  <m:oMath xmlns:m="http://schemas.openxmlformats.org/officeDocument/2006/math">
                    <m:r>
                      <a:rPr lang="en-CA" sz="22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  <m:r>
                      <a:rPr lang="en-CA" sz="2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ᴼ≤∅≤</m:t>
                    </m:r>
                    <m:r>
                      <a:rPr lang="en-CA" sz="22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360</m:t>
                    </m:r>
                    <m:r>
                      <a:rPr lang="en-CA" sz="2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ᴼ</m:t>
                    </m:r>
                  </m:oMath>
                </a14:m>
                <a:endParaRPr lang="en-CA" sz="2200" dirty="0"/>
              </a:p>
            </p:txBody>
          </p:sp>
        </mc:Choice>
        <mc:Fallback xmlns="">
          <p:sp>
            <p:nvSpPr>
              <p:cNvPr id="20" name="Content Placeholder 2">
                <a:extLst>
                  <a:ext uri="{FF2B5EF4-FFF2-40B4-BE49-F238E27FC236}">
                    <a16:creationId xmlns:a16="http://schemas.microsoft.com/office/drawing/2014/main" id="{36F6E302-E000-4A3F-80DF-D7CEBCD1E9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352" y="4149080"/>
                <a:ext cx="9649072" cy="792088"/>
              </a:xfrm>
              <a:prstGeom prst="rect">
                <a:avLst/>
              </a:prstGeom>
              <a:blipFill>
                <a:blip r:embed="rId22"/>
                <a:stretch>
                  <a:fillRect l="-190" t="-5385" b="-11538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2">
                <a:extLst>
                  <a:ext uri="{FF2B5EF4-FFF2-40B4-BE49-F238E27FC236}">
                    <a16:creationId xmlns:a16="http://schemas.microsoft.com/office/drawing/2014/main" id="{1E2DD1DD-F9C5-71F5-4FE9-E9E6F759CAD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63352" y="5229200"/>
                <a:ext cx="10369152" cy="792088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CA" sz="22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sin</m:t>
                    </m:r>
                    <m:r>
                      <a:rPr lang="en-CA" sz="2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 </m:t>
                    </m:r>
                  </m:oMath>
                </a14:m>
                <a:r>
                  <a:rPr lang="en-CA" sz="2200" dirty="0"/>
                  <a:t> and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CA" sz="22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cos</m:t>
                    </m:r>
                    <m:r>
                      <a:rPr lang="en-CA" sz="2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</m:oMath>
                </a14:m>
                <a:r>
                  <a:rPr lang="en-CA" sz="2200" dirty="0"/>
                  <a:t> ratios must between 1 and -1.  However,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CA" sz="2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tan</m:t>
                    </m:r>
                    <m:r>
                      <a:rPr lang="en-CA" sz="2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 </m:t>
                    </m:r>
                  </m:oMath>
                </a14:m>
                <a:r>
                  <a:rPr lang="en-CA" sz="2200" dirty="0"/>
                  <a:t> can be all real numbers. </a:t>
                </a:r>
              </a:p>
            </p:txBody>
          </p:sp>
        </mc:Choice>
        <mc:Fallback xmlns="">
          <p:sp>
            <p:nvSpPr>
              <p:cNvPr id="2" name="Content Placeholder 2">
                <a:extLst>
                  <a:ext uri="{FF2B5EF4-FFF2-40B4-BE49-F238E27FC236}">
                    <a16:creationId xmlns:a16="http://schemas.microsoft.com/office/drawing/2014/main" id="{1E2DD1DD-F9C5-71F5-4FE9-E9E6F759CA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352" y="5229200"/>
                <a:ext cx="10369152" cy="792088"/>
              </a:xfrm>
              <a:prstGeom prst="rect">
                <a:avLst/>
              </a:prstGeom>
              <a:blipFill>
                <a:blip r:embed="rId23"/>
                <a:stretch>
                  <a:fillRect l="-176" t="-5385" b="-11538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87750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9" grpId="0"/>
      <p:bldP spid="20" grpId="0"/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F2C490-EA64-4F52-A590-BA6E6F58CB3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75520" y="40432"/>
            <a:ext cx="8568952" cy="864096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Q: Which of the following will have only one solution?  Which one will have none?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59266AB-2B1C-4BC3-8C2E-E56C1A819E9E}"/>
                  </a:ext>
                </a:extLst>
              </p:cNvPr>
              <p:cNvSpPr txBox="1"/>
              <p:nvPr/>
            </p:nvSpPr>
            <p:spPr>
              <a:xfrm>
                <a:off x="1775521" y="1268760"/>
                <a:ext cx="3143105" cy="52322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sz="3400" i="1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CA" sz="3400" i="1">
                          <a:latin typeface="Cambria Math" panose="02040503050406030204" pitchFamily="18" charset="0"/>
                        </a:rPr>
                        <m:t>) </m:t>
                      </m:r>
                      <m:r>
                        <a:rPr lang="en-CA" sz="3400" i="1">
                          <a:latin typeface="Cambria Math" panose="02040503050406030204" pitchFamily="18" charset="0"/>
                        </a:rPr>
                        <m:t>𝑠𝑖𝑛</m:t>
                      </m:r>
                      <m:r>
                        <a:rPr lang="en-CA" sz="3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∅=0.856</m:t>
                      </m:r>
                    </m:oMath>
                  </m:oMathPara>
                </a14:m>
                <a:endParaRPr lang="en-CA" sz="3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59266AB-2B1C-4BC3-8C2E-E56C1A819E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5521" y="1268760"/>
                <a:ext cx="3143105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7F5ACEE-67AC-4C12-86A9-0EE072736C27}"/>
                  </a:ext>
                </a:extLst>
              </p:cNvPr>
              <p:cNvSpPr txBox="1"/>
              <p:nvPr/>
            </p:nvSpPr>
            <p:spPr>
              <a:xfrm>
                <a:off x="1775520" y="2060848"/>
                <a:ext cx="2318070" cy="52322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sz="3400" i="1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CA" sz="3400" i="1">
                          <a:latin typeface="Cambria Math" panose="02040503050406030204" pitchFamily="18" charset="0"/>
                        </a:rPr>
                        <m:t>) </m:t>
                      </m:r>
                      <m:r>
                        <a:rPr lang="en-CA" sz="3400" i="1">
                          <a:latin typeface="Cambria Math" panose="02040503050406030204" pitchFamily="18" charset="0"/>
                        </a:rPr>
                        <m:t>𝑠𝑖𝑛</m:t>
                      </m:r>
                      <m:r>
                        <a:rPr lang="en-CA" sz="3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∅=1</m:t>
                      </m:r>
                    </m:oMath>
                  </m:oMathPara>
                </a14:m>
                <a:endParaRPr lang="en-CA" sz="3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7F5ACEE-67AC-4C12-86A9-0EE072736C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5520" y="2060848"/>
                <a:ext cx="2318070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5FCA0E7-F8A8-4FEB-BB08-90C7A054E03A}"/>
                  </a:ext>
                </a:extLst>
              </p:cNvPr>
              <p:cNvSpPr txBox="1"/>
              <p:nvPr/>
            </p:nvSpPr>
            <p:spPr>
              <a:xfrm>
                <a:off x="1775521" y="2852936"/>
                <a:ext cx="2331985" cy="52322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sz="3400" i="1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CA" sz="3400" i="1">
                          <a:latin typeface="Cambria Math" panose="02040503050406030204" pitchFamily="18" charset="0"/>
                        </a:rPr>
                        <m:t>) </m:t>
                      </m:r>
                      <m:r>
                        <a:rPr lang="en-CA" sz="3400" i="1">
                          <a:latin typeface="Cambria Math" panose="02040503050406030204" pitchFamily="18" charset="0"/>
                        </a:rPr>
                        <m:t>𝑐𝑜𝑠</m:t>
                      </m:r>
                      <m:r>
                        <a:rPr lang="en-CA" sz="3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∅=1</m:t>
                      </m:r>
                    </m:oMath>
                  </m:oMathPara>
                </a14:m>
                <a:endParaRPr lang="en-CA" sz="3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5FCA0E7-F8A8-4FEB-BB08-90C7A054E0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5521" y="2852936"/>
                <a:ext cx="2331985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837B9B8-222E-4DD3-B660-42EF20CE8B3F}"/>
                  </a:ext>
                </a:extLst>
              </p:cNvPr>
              <p:cNvSpPr txBox="1"/>
              <p:nvPr/>
            </p:nvSpPr>
            <p:spPr>
              <a:xfrm>
                <a:off x="1775521" y="3645024"/>
                <a:ext cx="3200813" cy="52322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sz="3400" i="1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CA" sz="3400" i="1">
                          <a:latin typeface="Cambria Math" panose="02040503050406030204" pitchFamily="18" charset="0"/>
                        </a:rPr>
                        <m:t>) </m:t>
                      </m:r>
                      <m:r>
                        <a:rPr lang="en-CA" sz="3400" i="1">
                          <a:latin typeface="Cambria Math" panose="02040503050406030204" pitchFamily="18" charset="0"/>
                        </a:rPr>
                        <m:t>𝑐𝑜𝑠</m:t>
                      </m:r>
                      <m:r>
                        <a:rPr lang="en-CA" sz="3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∅=2.345</m:t>
                      </m:r>
                    </m:oMath>
                  </m:oMathPara>
                </a14:m>
                <a:endParaRPr lang="en-CA" sz="34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837B9B8-222E-4DD3-B660-42EF20CE8B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5521" y="3645024"/>
                <a:ext cx="3200813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B9B73DD-9774-4E49-9915-1A46C1175EE2}"/>
                  </a:ext>
                </a:extLst>
              </p:cNvPr>
              <p:cNvSpPr txBox="1"/>
              <p:nvPr/>
            </p:nvSpPr>
            <p:spPr>
              <a:xfrm>
                <a:off x="1775520" y="4437112"/>
                <a:ext cx="3515514" cy="52322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sz="3400" i="1">
                          <a:latin typeface="Cambria Math" panose="02040503050406030204" pitchFamily="18" charset="0"/>
                        </a:rPr>
                        <m:t>𝑒</m:t>
                      </m:r>
                      <m:r>
                        <a:rPr lang="en-CA" sz="3400" i="1">
                          <a:latin typeface="Cambria Math" panose="02040503050406030204" pitchFamily="18" charset="0"/>
                        </a:rPr>
                        <m:t>) </m:t>
                      </m:r>
                      <m:r>
                        <a:rPr lang="en-CA" sz="3400" i="1">
                          <a:latin typeface="Cambria Math" panose="02040503050406030204" pitchFamily="18" charset="0"/>
                        </a:rPr>
                        <m:t>𝑡𝑎𝑛</m:t>
                      </m:r>
                      <m:r>
                        <a:rPr lang="en-CA" sz="3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∅=−9.856</m:t>
                      </m:r>
                    </m:oMath>
                  </m:oMathPara>
                </a14:m>
                <a:endParaRPr lang="en-CA" sz="3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B9B73DD-9774-4E49-9915-1A46C1175E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5520" y="4437112"/>
                <a:ext cx="3515514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095F80A-7D00-4686-B1FF-624160457EBE}"/>
                  </a:ext>
                </a:extLst>
              </p:cNvPr>
              <p:cNvSpPr txBox="1"/>
              <p:nvPr/>
            </p:nvSpPr>
            <p:spPr>
              <a:xfrm>
                <a:off x="1775521" y="5229200"/>
                <a:ext cx="2401427" cy="52322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sz="3400" i="1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CA" sz="3400" i="1">
                          <a:latin typeface="Cambria Math" panose="02040503050406030204" pitchFamily="18" charset="0"/>
                        </a:rPr>
                        <m:t>) </m:t>
                      </m:r>
                      <m:r>
                        <a:rPr lang="en-CA" sz="3400" i="1">
                          <a:latin typeface="Cambria Math" panose="02040503050406030204" pitchFamily="18" charset="0"/>
                        </a:rPr>
                        <m:t>𝑡𝑎𝑛</m:t>
                      </m:r>
                      <m:r>
                        <a:rPr lang="en-CA" sz="3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∅=0</m:t>
                      </m:r>
                    </m:oMath>
                  </m:oMathPara>
                </a14:m>
                <a:endParaRPr lang="en-CA" sz="3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095F80A-7D00-4686-B1FF-624160457E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5521" y="5229200"/>
                <a:ext cx="2401427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3839A8D-DE95-4577-B4AD-8C93566D253F}"/>
                  </a:ext>
                </a:extLst>
              </p:cNvPr>
              <p:cNvSpPr txBox="1"/>
              <p:nvPr/>
            </p:nvSpPr>
            <p:spPr>
              <a:xfrm>
                <a:off x="1775520" y="6021288"/>
                <a:ext cx="3487750" cy="52322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sz="3400" i="1"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n-CA" sz="3400" i="1">
                          <a:latin typeface="Cambria Math" panose="02040503050406030204" pitchFamily="18" charset="0"/>
                        </a:rPr>
                        <m:t>) </m:t>
                      </m:r>
                      <m:r>
                        <a:rPr lang="en-CA" sz="3400" i="1">
                          <a:latin typeface="Cambria Math" panose="02040503050406030204" pitchFamily="18" charset="0"/>
                        </a:rPr>
                        <m:t>𝑠𝑖𝑛</m:t>
                      </m:r>
                      <m:r>
                        <a:rPr lang="en-CA" sz="3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∅=−1.000</m:t>
                      </m:r>
                    </m:oMath>
                  </m:oMathPara>
                </a14:m>
                <a:endParaRPr lang="en-CA" sz="34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3839A8D-DE95-4577-B4AD-8C93566D25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5520" y="6021288"/>
                <a:ext cx="3487750" cy="5232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078026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CA7BF-9AA8-D3C0-AC90-5D5E814D3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352" y="-33362"/>
            <a:ext cx="9261648" cy="654050"/>
          </a:xfrm>
        </p:spPr>
        <p:txBody>
          <a:bodyPr/>
          <a:lstStyle/>
          <a:p>
            <a:pPr>
              <a:defRPr/>
            </a:pPr>
            <a:r>
              <a:rPr lang="en-CA" dirty="0" err="1"/>
              <a:t>i</a:t>
            </a:r>
            <a:r>
              <a:rPr lang="en-CA" dirty="0"/>
              <a:t>) Review: Special Triangles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C4949-8011-F65E-06B0-5AFAAFDAAB6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40361" y="623094"/>
            <a:ext cx="10578824" cy="1214438"/>
          </a:xfrm>
        </p:spPr>
        <p:txBody>
          <a:bodyPr>
            <a:normAutofit lnSpcReduction="10000"/>
          </a:bodyPr>
          <a:lstStyle/>
          <a:p>
            <a:r>
              <a:rPr lang="en-CA" altLang="en-US" dirty="0"/>
              <a:t>There are two types of special triangles: </a:t>
            </a:r>
          </a:p>
          <a:p>
            <a:pPr lvl="1"/>
            <a:r>
              <a:rPr lang="en-CA" altLang="en-US" dirty="0"/>
              <a:t>30°, 60°, 90° triangle (Equilateral Triangle) and </a:t>
            </a:r>
          </a:p>
          <a:p>
            <a:pPr lvl="1"/>
            <a:r>
              <a:rPr lang="en-CA" altLang="en-US" dirty="0"/>
              <a:t>45°, 45°, 90° triangle (Isosceles-Right Triangle)</a:t>
            </a:r>
          </a:p>
          <a:p>
            <a:pPr lvl="1"/>
            <a:endParaRPr lang="en-CA" altLang="en-US" dirty="0"/>
          </a:p>
          <a:p>
            <a:pPr lvl="1"/>
            <a:endParaRPr lang="en-CA" altLang="en-US" dirty="0"/>
          </a:p>
        </p:txBody>
      </p:sp>
      <p:sp>
        <p:nvSpPr>
          <p:cNvPr id="4" name="Isosceles Triangle 3">
            <a:extLst>
              <a:ext uri="{FF2B5EF4-FFF2-40B4-BE49-F238E27FC236}">
                <a16:creationId xmlns:a16="http://schemas.microsoft.com/office/drawing/2014/main" id="{DF91DD61-C7C4-DD06-5CF8-E2A0BD74D7B4}"/>
              </a:ext>
            </a:extLst>
          </p:cNvPr>
          <p:cNvSpPr/>
          <p:nvPr/>
        </p:nvSpPr>
        <p:spPr>
          <a:xfrm>
            <a:off x="1512984" y="2482851"/>
            <a:ext cx="1003300" cy="1571625"/>
          </a:xfrm>
          <a:prstGeom prst="triangle">
            <a:avLst>
              <a:gd name="adj" fmla="val 0"/>
            </a:avLst>
          </a:prstGeom>
          <a:solidFill>
            <a:srgbClr val="00B0F0">
              <a:alpha val="49000"/>
            </a:srgbClr>
          </a:solid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C990B1A-45D9-4C09-1AE5-4E2B142E69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361" y="5213826"/>
            <a:ext cx="14033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Cut it in half</a:t>
            </a:r>
          </a:p>
        </p:txBody>
      </p:sp>
      <p:sp>
        <p:nvSpPr>
          <p:cNvPr id="8" name="Isosceles Triangle 7">
            <a:extLst>
              <a:ext uri="{FF2B5EF4-FFF2-40B4-BE49-F238E27FC236}">
                <a16:creationId xmlns:a16="http://schemas.microsoft.com/office/drawing/2014/main" id="{471C6806-BB03-B6D6-C4CD-3448AAB83FA8}"/>
              </a:ext>
            </a:extLst>
          </p:cNvPr>
          <p:cNvSpPr/>
          <p:nvPr/>
        </p:nvSpPr>
        <p:spPr>
          <a:xfrm>
            <a:off x="517622" y="2484439"/>
            <a:ext cx="995362" cy="1571625"/>
          </a:xfrm>
          <a:prstGeom prst="triangle">
            <a:avLst>
              <a:gd name="adj" fmla="val 100000"/>
            </a:avLst>
          </a:prstGeom>
          <a:solidFill>
            <a:srgbClr val="00B0F0">
              <a:alpha val="49000"/>
            </a:srgbClr>
          </a:solid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8731DFE-90A0-B91E-1AC8-045B706C578B}"/>
              </a:ext>
            </a:extLst>
          </p:cNvPr>
          <p:cNvCxnSpPr/>
          <p:nvPr/>
        </p:nvCxnSpPr>
        <p:spPr>
          <a:xfrm rot="5400000" flipH="1">
            <a:off x="719235" y="3268664"/>
            <a:ext cx="1573213" cy="1587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EFD18CE8-2DAB-89F1-9ED9-3592F9BF5A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552" y="2109713"/>
            <a:ext cx="231351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b="1" u="sng" dirty="0">
                <a:solidFill>
                  <a:srgbClr val="FF0000"/>
                </a:solidFill>
                <a:latin typeface="Arial" panose="020B0604020202020204" pitchFamily="34" charset="0"/>
              </a:rPr>
              <a:t>Equilateral Triangle</a:t>
            </a:r>
          </a:p>
        </p:txBody>
      </p:sp>
      <p:graphicFrame>
        <p:nvGraphicFramePr>
          <p:cNvPr id="10" name="Object 2">
            <a:extLst>
              <a:ext uri="{FF2B5EF4-FFF2-40B4-BE49-F238E27FC236}">
                <a16:creationId xmlns:a16="http://schemas.microsoft.com/office/drawing/2014/main" id="{EEBBA0B2-A565-C72D-0B2C-0C71DCFABD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6250842"/>
              </p:ext>
            </p:extLst>
          </p:nvPr>
        </p:nvGraphicFramePr>
        <p:xfrm>
          <a:off x="643034" y="3802063"/>
          <a:ext cx="266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66469" imgH="241091" progId="Equation.DSMT4">
                  <p:embed/>
                </p:oleObj>
              </mc:Choice>
              <mc:Fallback>
                <p:oleObj name="Equation" r:id="rId3" imgW="266469" imgH="241091" progId="Equation.DSMT4">
                  <p:embed/>
                  <p:pic>
                    <p:nvPicPr>
                      <p:cNvPr id="10" name="Object 2">
                        <a:extLst>
                          <a:ext uri="{FF2B5EF4-FFF2-40B4-BE49-F238E27FC236}">
                            <a16:creationId xmlns:a16="http://schemas.microsoft.com/office/drawing/2014/main" id="{EEBBA0B2-A565-C72D-0B2C-0C71DCFABDD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034" y="3802063"/>
                        <a:ext cx="2667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>
            <a:extLst>
              <a:ext uri="{FF2B5EF4-FFF2-40B4-BE49-F238E27FC236}">
                <a16:creationId xmlns:a16="http://schemas.microsoft.com/office/drawing/2014/main" id="{C999B3C4-FFCF-A186-0200-531A588406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1530419"/>
              </p:ext>
            </p:extLst>
          </p:nvPr>
        </p:nvGraphicFramePr>
        <p:xfrm>
          <a:off x="1279622" y="2714625"/>
          <a:ext cx="2540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53890" imgH="241195" progId="Equation.DSMT4">
                  <p:embed/>
                </p:oleObj>
              </mc:Choice>
              <mc:Fallback>
                <p:oleObj name="Equation" r:id="rId5" imgW="253890" imgH="241195" progId="Equation.DSMT4">
                  <p:embed/>
                  <p:pic>
                    <p:nvPicPr>
                      <p:cNvPr id="11" name="Object 2">
                        <a:extLst>
                          <a:ext uri="{FF2B5EF4-FFF2-40B4-BE49-F238E27FC236}">
                            <a16:creationId xmlns:a16="http://schemas.microsoft.com/office/drawing/2014/main" id="{C999B3C4-FFCF-A186-0200-531A588406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9622" y="2714625"/>
                        <a:ext cx="2540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>
            <a:extLst>
              <a:ext uri="{FF2B5EF4-FFF2-40B4-BE49-F238E27FC236}">
                <a16:creationId xmlns:a16="http://schemas.microsoft.com/office/drawing/2014/main" id="{D7F01EF8-B8A3-31DE-9FCB-F83531F595C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1283375"/>
              </p:ext>
            </p:extLst>
          </p:nvPr>
        </p:nvGraphicFramePr>
        <p:xfrm>
          <a:off x="1190722" y="3781425"/>
          <a:ext cx="2540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53890" imgH="241195" progId="Equation.DSMT4">
                  <p:embed/>
                </p:oleObj>
              </mc:Choice>
              <mc:Fallback>
                <p:oleObj name="Equation" r:id="rId7" imgW="253890" imgH="241195" progId="Equation.DSMT4">
                  <p:embed/>
                  <p:pic>
                    <p:nvPicPr>
                      <p:cNvPr id="12" name="Object 2">
                        <a:extLst>
                          <a:ext uri="{FF2B5EF4-FFF2-40B4-BE49-F238E27FC236}">
                            <a16:creationId xmlns:a16="http://schemas.microsoft.com/office/drawing/2014/main" id="{D7F01EF8-B8A3-31DE-9FCB-F83531F595C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0722" y="3781425"/>
                        <a:ext cx="2540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Group 15">
            <a:extLst>
              <a:ext uri="{FF2B5EF4-FFF2-40B4-BE49-F238E27FC236}">
                <a16:creationId xmlns:a16="http://schemas.microsoft.com/office/drawing/2014/main" id="{A4672960-4C94-14E4-47AE-14915B314E7D}"/>
              </a:ext>
            </a:extLst>
          </p:cNvPr>
          <p:cNvGrpSpPr>
            <a:grpSpLocks/>
          </p:cNvGrpSpPr>
          <p:nvPr/>
        </p:nvGrpSpPr>
        <p:grpSpPr bwMode="auto">
          <a:xfrm>
            <a:off x="1398684" y="3933826"/>
            <a:ext cx="103188" cy="117475"/>
            <a:chOff x="4079020" y="2558464"/>
            <a:chExt cx="198783" cy="198783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CF3E7043-214F-E0CE-7D60-99FA6595FFDD}"/>
                </a:ext>
              </a:extLst>
            </p:cNvPr>
            <p:cNvCxnSpPr/>
            <p:nvPr/>
          </p:nvCxnSpPr>
          <p:spPr>
            <a:xfrm rot="10800000">
              <a:off x="4079020" y="2561151"/>
              <a:ext cx="198783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C83AED0D-D8D9-1B64-DB9B-ACA0D4CA3D24}"/>
                </a:ext>
              </a:extLst>
            </p:cNvPr>
            <p:cNvCxnSpPr/>
            <p:nvPr/>
          </p:nvCxnSpPr>
          <p:spPr>
            <a:xfrm rot="5400000">
              <a:off x="3984216" y="2656327"/>
              <a:ext cx="198783" cy="305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C23CE971-6428-DE38-42E5-093C232FBE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078" y="4543426"/>
            <a:ext cx="32623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All sides and angles are equal</a:t>
            </a:r>
          </a:p>
        </p:txBody>
      </p:sp>
      <p:graphicFrame>
        <p:nvGraphicFramePr>
          <p:cNvPr id="18" name="Object 2">
            <a:extLst>
              <a:ext uri="{FF2B5EF4-FFF2-40B4-BE49-F238E27FC236}">
                <a16:creationId xmlns:a16="http://schemas.microsoft.com/office/drawing/2014/main" id="{98FA4BF7-39FC-3599-1AA4-D37E45B6B6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3462216"/>
              </p:ext>
            </p:extLst>
          </p:nvPr>
        </p:nvGraphicFramePr>
        <p:xfrm>
          <a:off x="711297" y="2930525"/>
          <a:ext cx="290512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6780" imgH="164814" progId="Equation.DSMT4">
                  <p:embed/>
                </p:oleObj>
              </mc:Choice>
              <mc:Fallback>
                <p:oleObj name="Equation" r:id="rId9" imgW="126780" imgH="164814" progId="Equation.DSMT4">
                  <p:embed/>
                  <p:pic>
                    <p:nvPicPr>
                      <p:cNvPr id="18" name="Object 2">
                        <a:extLst>
                          <a:ext uri="{FF2B5EF4-FFF2-40B4-BE49-F238E27FC236}">
                            <a16:creationId xmlns:a16="http://schemas.microsoft.com/office/drawing/2014/main" id="{98FA4BF7-39FC-3599-1AA4-D37E45B6B60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297" y="2930525"/>
                        <a:ext cx="290512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2">
            <a:extLst>
              <a:ext uri="{FF2B5EF4-FFF2-40B4-BE49-F238E27FC236}">
                <a16:creationId xmlns:a16="http://schemas.microsoft.com/office/drawing/2014/main" id="{5446862C-D98E-4596-7468-97B8A28894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8522207"/>
              </p:ext>
            </p:extLst>
          </p:nvPr>
        </p:nvGraphicFramePr>
        <p:xfrm>
          <a:off x="1965422" y="2971801"/>
          <a:ext cx="290512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26780" imgH="164814" progId="Equation.DSMT4">
                  <p:embed/>
                </p:oleObj>
              </mc:Choice>
              <mc:Fallback>
                <p:oleObj name="Equation" r:id="rId11" imgW="126780" imgH="164814" progId="Equation.DSMT4">
                  <p:embed/>
                  <p:pic>
                    <p:nvPicPr>
                      <p:cNvPr id="19" name="Object 2">
                        <a:extLst>
                          <a:ext uri="{FF2B5EF4-FFF2-40B4-BE49-F238E27FC236}">
                            <a16:creationId xmlns:a16="http://schemas.microsoft.com/office/drawing/2014/main" id="{5446862C-D98E-4596-7468-97B8A28894B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5422" y="2971801"/>
                        <a:ext cx="290512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2">
            <a:extLst>
              <a:ext uri="{FF2B5EF4-FFF2-40B4-BE49-F238E27FC236}">
                <a16:creationId xmlns:a16="http://schemas.microsoft.com/office/drawing/2014/main" id="{47C1A9FF-4774-9D0B-64AF-F5884DCE49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6177090"/>
              </p:ext>
            </p:extLst>
          </p:nvPr>
        </p:nvGraphicFramePr>
        <p:xfrm>
          <a:off x="1347885" y="4067176"/>
          <a:ext cx="290513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6780" imgH="164814" progId="Equation.DSMT4">
                  <p:embed/>
                </p:oleObj>
              </mc:Choice>
              <mc:Fallback>
                <p:oleObj name="Equation" r:id="rId12" imgW="126780" imgH="164814" progId="Equation.DSMT4">
                  <p:embed/>
                  <p:pic>
                    <p:nvPicPr>
                      <p:cNvPr id="20" name="Object 2">
                        <a:extLst>
                          <a:ext uri="{FF2B5EF4-FFF2-40B4-BE49-F238E27FC236}">
                            <a16:creationId xmlns:a16="http://schemas.microsoft.com/office/drawing/2014/main" id="{47C1A9FF-4774-9D0B-64AF-F5884DCE49F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7885" y="4067176"/>
                        <a:ext cx="290513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">
            <a:extLst>
              <a:ext uri="{FF2B5EF4-FFF2-40B4-BE49-F238E27FC236}">
                <a16:creationId xmlns:a16="http://schemas.microsoft.com/office/drawing/2014/main" id="{7D9C1EF9-860E-88DE-9DAA-6FD56DCAB9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0328019"/>
              </p:ext>
            </p:extLst>
          </p:nvPr>
        </p:nvGraphicFramePr>
        <p:xfrm>
          <a:off x="2124172" y="3816350"/>
          <a:ext cx="266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66469" imgH="241091" progId="Equation.DSMT4">
                  <p:embed/>
                </p:oleObj>
              </mc:Choice>
              <mc:Fallback>
                <p:oleObj name="Equation" r:id="rId13" imgW="266469" imgH="241091" progId="Equation.DSMT4">
                  <p:embed/>
                  <p:pic>
                    <p:nvPicPr>
                      <p:cNvPr id="21" name="Object 2">
                        <a:extLst>
                          <a:ext uri="{FF2B5EF4-FFF2-40B4-BE49-F238E27FC236}">
                            <a16:creationId xmlns:a16="http://schemas.microsoft.com/office/drawing/2014/main" id="{7D9C1EF9-860E-88DE-9DAA-6FD56DCAB9C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4172" y="3816350"/>
                        <a:ext cx="2667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">
            <a:extLst>
              <a:ext uri="{FF2B5EF4-FFF2-40B4-BE49-F238E27FC236}">
                <a16:creationId xmlns:a16="http://schemas.microsoft.com/office/drawing/2014/main" id="{7EE86814-CB18-9A42-BAE5-2AD7BB1276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5225925"/>
              </p:ext>
            </p:extLst>
          </p:nvPr>
        </p:nvGraphicFramePr>
        <p:xfrm>
          <a:off x="1378047" y="2632075"/>
          <a:ext cx="266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66469" imgH="241091" progId="Equation.DSMT4">
                  <p:embed/>
                </p:oleObj>
              </mc:Choice>
              <mc:Fallback>
                <p:oleObj name="Equation" r:id="rId14" imgW="266469" imgH="241091" progId="Equation.DSMT4">
                  <p:embed/>
                  <p:pic>
                    <p:nvPicPr>
                      <p:cNvPr id="22" name="Object 2">
                        <a:extLst>
                          <a:ext uri="{FF2B5EF4-FFF2-40B4-BE49-F238E27FC236}">
                            <a16:creationId xmlns:a16="http://schemas.microsoft.com/office/drawing/2014/main" id="{7EE86814-CB18-9A42-BAE5-2AD7BB12765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8047" y="2632075"/>
                        <a:ext cx="2667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">
            <a:extLst>
              <a:ext uri="{FF2B5EF4-FFF2-40B4-BE49-F238E27FC236}">
                <a16:creationId xmlns:a16="http://schemas.microsoft.com/office/drawing/2014/main" id="{4616BAE5-1C91-5F97-0D66-6770524D4B2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0761988"/>
              </p:ext>
            </p:extLst>
          </p:nvPr>
        </p:nvGraphicFramePr>
        <p:xfrm>
          <a:off x="762901" y="4011218"/>
          <a:ext cx="434975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90440" imgH="190440" progId="Equation.DSMT4">
                  <p:embed/>
                </p:oleObj>
              </mc:Choice>
              <mc:Fallback>
                <p:oleObj name="Equation" r:id="rId15" imgW="190440" imgH="190440" progId="Equation.DSMT4">
                  <p:embed/>
                  <p:pic>
                    <p:nvPicPr>
                      <p:cNvPr id="23" name="Object 2">
                        <a:extLst>
                          <a:ext uri="{FF2B5EF4-FFF2-40B4-BE49-F238E27FC236}">
                            <a16:creationId xmlns:a16="http://schemas.microsoft.com/office/drawing/2014/main" id="{4616BAE5-1C91-5F97-0D66-6770524D4B2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901" y="4011218"/>
                        <a:ext cx="434975" cy="436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BF5B7AE4-BC41-69FA-8D69-11D72475D8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8426" y="5524189"/>
            <a:ext cx="324643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  <a:latin typeface="Arial" panose="020B0604020202020204" pitchFamily="34" charset="0"/>
              </a:rPr>
              <a:t>Use Pythagorean </a:t>
            </a:r>
            <a:r>
              <a:rPr lang="en-CA" altLang="en-US" sz="1800" dirty="0" err="1">
                <a:solidFill>
                  <a:srgbClr val="FF0000"/>
                </a:solidFill>
                <a:latin typeface="Arial" panose="020B0604020202020204" pitchFamily="34" charset="0"/>
              </a:rPr>
              <a:t>Thm</a:t>
            </a:r>
            <a:r>
              <a:rPr lang="en-CA" altLang="en-US" sz="1800" dirty="0">
                <a:solidFill>
                  <a:srgbClr val="FF0000"/>
                </a:solidFill>
                <a:latin typeface="Arial" panose="020B0604020202020204" pitchFamily="34" charset="0"/>
              </a:rPr>
              <a:t>. to find</a:t>
            </a:r>
            <a:br>
              <a:rPr lang="en-CA" altLang="en-US" sz="1800" dirty="0">
                <a:solidFill>
                  <a:srgbClr val="FF0000"/>
                </a:solidFill>
                <a:latin typeface="Arial" panose="020B0604020202020204" pitchFamily="34" charset="0"/>
              </a:rPr>
            </a:br>
            <a:r>
              <a:rPr lang="en-CA" altLang="en-US" sz="1800" dirty="0">
                <a:solidFill>
                  <a:srgbClr val="FF0000"/>
                </a:solidFill>
                <a:latin typeface="Arial" panose="020B0604020202020204" pitchFamily="34" charset="0"/>
              </a:rPr>
              <a:t>the hypotenuse of the triangle</a:t>
            </a:r>
          </a:p>
        </p:txBody>
      </p:sp>
      <p:graphicFrame>
        <p:nvGraphicFramePr>
          <p:cNvPr id="25" name="Object 2">
            <a:extLst>
              <a:ext uri="{FF2B5EF4-FFF2-40B4-BE49-F238E27FC236}">
                <a16:creationId xmlns:a16="http://schemas.microsoft.com/office/drawing/2014/main" id="{12F95099-AD0E-4BAD-0475-915824726B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3912323"/>
              </p:ext>
            </p:extLst>
          </p:nvPr>
        </p:nvGraphicFramePr>
        <p:xfrm>
          <a:off x="1414463" y="3190875"/>
          <a:ext cx="611187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17160" imgH="241200" progId="Equation.DSMT4">
                  <p:embed/>
                </p:oleObj>
              </mc:Choice>
              <mc:Fallback>
                <p:oleObj name="Equation" r:id="rId17" imgW="317160" imgH="241200" progId="Equation.DSMT4">
                  <p:embed/>
                  <p:pic>
                    <p:nvPicPr>
                      <p:cNvPr id="25" name="Object 2">
                        <a:extLst>
                          <a:ext uri="{FF2B5EF4-FFF2-40B4-BE49-F238E27FC236}">
                            <a16:creationId xmlns:a16="http://schemas.microsoft.com/office/drawing/2014/main" id="{12F95099-AD0E-4BAD-0475-915824726BD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4463" y="3190875"/>
                        <a:ext cx="611187" cy="461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EA1B10DC-4CF0-1C7E-705E-0215834A2551}"/>
              </a:ext>
            </a:extLst>
          </p:cNvPr>
          <p:cNvSpPr/>
          <p:nvPr/>
        </p:nvSpPr>
        <p:spPr>
          <a:xfrm>
            <a:off x="6450357" y="2574926"/>
            <a:ext cx="1441450" cy="1439863"/>
          </a:xfrm>
          <a:prstGeom prst="triangle">
            <a:avLst>
              <a:gd name="adj" fmla="val 100000"/>
            </a:avLst>
          </a:prstGeom>
          <a:solidFill>
            <a:srgbClr val="FF0000">
              <a:alpha val="3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ECAA2FF-3B05-D43D-59D9-6C1FFB42A6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5894" y="2103511"/>
            <a:ext cx="283930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b="1" u="sng">
                <a:solidFill>
                  <a:srgbClr val="FF0000"/>
                </a:solidFill>
                <a:latin typeface="Arial" panose="020B0604020202020204" pitchFamily="34" charset="0"/>
              </a:rPr>
              <a:t>Isosceles-Right Triangle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AB28096-E522-772E-FDC9-9FD19F8AE1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8595" y="4762500"/>
            <a:ext cx="301776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  <a:latin typeface="Arial" panose="020B0604020202020204" pitchFamily="34" charset="0"/>
              </a:rPr>
              <a:t>Two sides are equal and one angle Is equal to 90°</a:t>
            </a:r>
          </a:p>
        </p:txBody>
      </p:sp>
      <p:graphicFrame>
        <p:nvGraphicFramePr>
          <p:cNvPr id="29" name="Object 2">
            <a:extLst>
              <a:ext uri="{FF2B5EF4-FFF2-40B4-BE49-F238E27FC236}">
                <a16:creationId xmlns:a16="http://schemas.microsoft.com/office/drawing/2014/main" id="{8B15A4B0-D228-8D44-3AC0-F3C88444FB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9645924"/>
              </p:ext>
            </p:extLst>
          </p:nvPr>
        </p:nvGraphicFramePr>
        <p:xfrm>
          <a:off x="7550494" y="3732213"/>
          <a:ext cx="2540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53890" imgH="241195" progId="Equation.DSMT4">
                  <p:embed/>
                </p:oleObj>
              </mc:Choice>
              <mc:Fallback>
                <p:oleObj name="Equation" r:id="rId19" imgW="253890" imgH="241195" progId="Equation.DSMT4">
                  <p:embed/>
                  <p:pic>
                    <p:nvPicPr>
                      <p:cNvPr id="29" name="Object 2">
                        <a:extLst>
                          <a:ext uri="{FF2B5EF4-FFF2-40B4-BE49-F238E27FC236}">
                            <a16:creationId xmlns:a16="http://schemas.microsoft.com/office/drawing/2014/main" id="{8B15A4B0-D228-8D44-3AC0-F3C88444FB0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0494" y="3732213"/>
                        <a:ext cx="2540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3" name="Group 29">
            <a:extLst>
              <a:ext uri="{FF2B5EF4-FFF2-40B4-BE49-F238E27FC236}">
                <a16:creationId xmlns:a16="http://schemas.microsoft.com/office/drawing/2014/main" id="{4D232ADF-636E-0359-27CE-5FAACA5B3A74}"/>
              </a:ext>
            </a:extLst>
          </p:cNvPr>
          <p:cNvGrpSpPr>
            <a:grpSpLocks/>
          </p:cNvGrpSpPr>
          <p:nvPr/>
        </p:nvGrpSpPr>
        <p:grpSpPr bwMode="auto">
          <a:xfrm>
            <a:off x="7758458" y="3884614"/>
            <a:ext cx="103187" cy="117475"/>
            <a:chOff x="4079020" y="2558464"/>
            <a:chExt cx="198783" cy="198783"/>
          </a:xfrm>
        </p:grpSpPr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A4F8885-D535-CA10-29DD-53F83C011FB9}"/>
                </a:ext>
              </a:extLst>
            </p:cNvPr>
            <p:cNvCxnSpPr/>
            <p:nvPr/>
          </p:nvCxnSpPr>
          <p:spPr>
            <a:xfrm rot="10800000">
              <a:off x="4079020" y="2561149"/>
              <a:ext cx="198783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BC7C675B-9388-F0E1-8A0E-10FEBEF822DA}"/>
                </a:ext>
              </a:extLst>
            </p:cNvPr>
            <p:cNvCxnSpPr/>
            <p:nvPr/>
          </p:nvCxnSpPr>
          <p:spPr>
            <a:xfrm rot="5400000">
              <a:off x="3984214" y="2656327"/>
              <a:ext cx="198783" cy="3059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3" name="Object 2">
            <a:extLst>
              <a:ext uri="{FF2B5EF4-FFF2-40B4-BE49-F238E27FC236}">
                <a16:creationId xmlns:a16="http://schemas.microsoft.com/office/drawing/2014/main" id="{5054A01E-1258-F2E5-911F-8B126E94DF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9225402"/>
              </p:ext>
            </p:extLst>
          </p:nvPr>
        </p:nvGraphicFramePr>
        <p:xfrm>
          <a:off x="6946900" y="3989388"/>
          <a:ext cx="434975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90440" imgH="190440" progId="Equation.DSMT4">
                  <p:embed/>
                </p:oleObj>
              </mc:Choice>
              <mc:Fallback>
                <p:oleObj name="Equation" r:id="rId20" imgW="190440" imgH="190440" progId="Equation.DSMT4">
                  <p:embed/>
                  <p:pic>
                    <p:nvPicPr>
                      <p:cNvPr id="33" name="Object 2">
                        <a:extLst>
                          <a:ext uri="{FF2B5EF4-FFF2-40B4-BE49-F238E27FC236}">
                            <a16:creationId xmlns:a16="http://schemas.microsoft.com/office/drawing/2014/main" id="{5054A01E-1258-F2E5-911F-8B126E94DF6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6900" y="3989388"/>
                        <a:ext cx="434975" cy="436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2">
            <a:extLst>
              <a:ext uri="{FF2B5EF4-FFF2-40B4-BE49-F238E27FC236}">
                <a16:creationId xmlns:a16="http://schemas.microsoft.com/office/drawing/2014/main" id="{DF68AECF-D4DE-ABC4-1611-2B8DCA8681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6670179"/>
              </p:ext>
            </p:extLst>
          </p:nvPr>
        </p:nvGraphicFramePr>
        <p:xfrm>
          <a:off x="7824192" y="3121025"/>
          <a:ext cx="434975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90440" imgH="190440" progId="Equation.DSMT4">
                  <p:embed/>
                </p:oleObj>
              </mc:Choice>
              <mc:Fallback>
                <p:oleObj name="Equation" r:id="rId22" imgW="190440" imgH="190440" progId="Equation.DSMT4">
                  <p:embed/>
                  <p:pic>
                    <p:nvPicPr>
                      <p:cNvPr id="34" name="Object 2">
                        <a:extLst>
                          <a:ext uri="{FF2B5EF4-FFF2-40B4-BE49-F238E27FC236}">
                            <a16:creationId xmlns:a16="http://schemas.microsoft.com/office/drawing/2014/main" id="{DF68AECF-D4DE-ABC4-1611-2B8DCA8681D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24192" y="3121025"/>
                        <a:ext cx="434975" cy="436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>
            <a:extLst>
              <a:ext uri="{FF2B5EF4-FFF2-40B4-BE49-F238E27FC236}">
                <a16:creationId xmlns:a16="http://schemas.microsoft.com/office/drawing/2014/main" id="{0E2A0A07-EFE9-6388-27FA-42B18C86FB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352" y="5770726"/>
            <a:ext cx="32448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Use Pythagorean Thm. to find</a:t>
            </a:r>
            <a:b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</a:b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the height of the triangle</a:t>
            </a:r>
          </a:p>
        </p:txBody>
      </p:sp>
      <p:graphicFrame>
        <p:nvGraphicFramePr>
          <p:cNvPr id="36" name="Object 2">
            <a:extLst>
              <a:ext uri="{FF2B5EF4-FFF2-40B4-BE49-F238E27FC236}">
                <a16:creationId xmlns:a16="http://schemas.microsoft.com/office/drawing/2014/main" id="{3756A6D4-C5BB-E2CB-EB31-B4569A6B73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9588175"/>
              </p:ext>
            </p:extLst>
          </p:nvPr>
        </p:nvGraphicFramePr>
        <p:xfrm>
          <a:off x="6429374" y="2933699"/>
          <a:ext cx="735013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30120" imgH="241200" progId="Equation.DSMT4">
                  <p:embed/>
                </p:oleObj>
              </mc:Choice>
              <mc:Fallback>
                <p:oleObj name="Equation" r:id="rId24" imgW="330120" imgH="241200" progId="Equation.DSMT4">
                  <p:embed/>
                  <p:pic>
                    <p:nvPicPr>
                      <p:cNvPr id="36" name="Object 2">
                        <a:extLst>
                          <a:ext uri="{FF2B5EF4-FFF2-40B4-BE49-F238E27FC236}">
                            <a16:creationId xmlns:a16="http://schemas.microsoft.com/office/drawing/2014/main" id="{3756A6D4-C5BB-E2CB-EB31-B4569A6B73B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374" y="2933699"/>
                        <a:ext cx="735013" cy="538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Box 36">
            <a:extLst>
              <a:ext uri="{FF2B5EF4-FFF2-40B4-BE49-F238E27FC236}">
                <a16:creationId xmlns:a16="http://schemas.microsoft.com/office/drawing/2014/main" id="{48FD2EEC-1FFB-DF7E-67B7-C5E4193CA6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45581" y="6220836"/>
            <a:ext cx="28860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Isoceles </a:t>
            </a: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 2 equal angles</a:t>
            </a:r>
            <a:endParaRPr lang="en-CA" altLang="en-US" sz="180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38" name="Object 2">
            <a:extLst>
              <a:ext uri="{FF2B5EF4-FFF2-40B4-BE49-F238E27FC236}">
                <a16:creationId xmlns:a16="http://schemas.microsoft.com/office/drawing/2014/main" id="{6DE0D116-BAAD-1A38-80A9-D7EBE708F8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3595808"/>
              </p:ext>
            </p:extLst>
          </p:nvPr>
        </p:nvGraphicFramePr>
        <p:xfrm>
          <a:off x="6588469" y="3784600"/>
          <a:ext cx="266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66469" imgH="241091" progId="Equation.DSMT4">
                  <p:embed/>
                </p:oleObj>
              </mc:Choice>
              <mc:Fallback>
                <p:oleObj name="Equation" r:id="rId26" imgW="266469" imgH="241091" progId="Equation.DSMT4">
                  <p:embed/>
                  <p:pic>
                    <p:nvPicPr>
                      <p:cNvPr id="38" name="Object 2">
                        <a:extLst>
                          <a:ext uri="{FF2B5EF4-FFF2-40B4-BE49-F238E27FC236}">
                            <a16:creationId xmlns:a16="http://schemas.microsoft.com/office/drawing/2014/main" id="{6DE0D116-BAAD-1A38-80A9-D7EBE708F88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8469" y="3784600"/>
                        <a:ext cx="2667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2">
            <a:extLst>
              <a:ext uri="{FF2B5EF4-FFF2-40B4-BE49-F238E27FC236}">
                <a16:creationId xmlns:a16="http://schemas.microsoft.com/office/drawing/2014/main" id="{A93566D4-BB54-1BB0-7388-C2219C5DA1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9818385"/>
              </p:ext>
            </p:extLst>
          </p:nvPr>
        </p:nvGraphicFramePr>
        <p:xfrm>
          <a:off x="7655269" y="2735263"/>
          <a:ext cx="266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266469" imgH="241091" progId="Equation.DSMT4">
                  <p:embed/>
                </p:oleObj>
              </mc:Choice>
              <mc:Fallback>
                <p:oleObj name="Equation" r:id="rId28" imgW="266469" imgH="241091" progId="Equation.DSMT4">
                  <p:embed/>
                  <p:pic>
                    <p:nvPicPr>
                      <p:cNvPr id="39" name="Object 2">
                        <a:extLst>
                          <a:ext uri="{FF2B5EF4-FFF2-40B4-BE49-F238E27FC236}">
                            <a16:creationId xmlns:a16="http://schemas.microsoft.com/office/drawing/2014/main" id="{A93566D4-BB54-1BB0-7388-C2219C5DA19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55269" y="2735263"/>
                        <a:ext cx="2667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50" name="Text Box 5">
            <a:extLst>
              <a:ext uri="{FF2B5EF4-FFF2-40B4-BE49-F238E27FC236}">
                <a16:creationId xmlns:a16="http://schemas.microsoft.com/office/drawing/2014/main" id="{DB7D3AC1-CE77-CE13-C15B-64F4C9768E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29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  <p:graphicFrame>
        <p:nvGraphicFramePr>
          <p:cNvPr id="54" name="Object 2">
            <a:extLst>
              <a:ext uri="{FF2B5EF4-FFF2-40B4-BE49-F238E27FC236}">
                <a16:creationId xmlns:a16="http://schemas.microsoft.com/office/drawing/2014/main" id="{2212BB8B-6641-D6B2-1C2D-E0232B605B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9251344"/>
              </p:ext>
            </p:extLst>
          </p:nvPr>
        </p:nvGraphicFramePr>
        <p:xfrm>
          <a:off x="535411" y="2897826"/>
          <a:ext cx="493713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15640" imgH="190440" progId="Equation.DSMT4">
                  <p:embed/>
                </p:oleObj>
              </mc:Choice>
              <mc:Fallback>
                <p:oleObj name="Equation" r:id="rId30" imgW="215640" imgH="190440" progId="Equation.DSMT4">
                  <p:embed/>
                  <p:pic>
                    <p:nvPicPr>
                      <p:cNvPr id="54" name="Object 2">
                        <a:extLst>
                          <a:ext uri="{FF2B5EF4-FFF2-40B4-BE49-F238E27FC236}">
                            <a16:creationId xmlns:a16="http://schemas.microsoft.com/office/drawing/2014/main" id="{2212BB8B-6641-D6B2-1C2D-E0232B605B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411" y="2897826"/>
                        <a:ext cx="493713" cy="4365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14">
            <a:extLst>
              <a:ext uri="{FF2B5EF4-FFF2-40B4-BE49-F238E27FC236}">
                <a16:creationId xmlns:a16="http://schemas.microsoft.com/office/drawing/2014/main" id="{E50A0730-6D6D-8EED-11B5-D9A024783D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9347106"/>
              </p:ext>
            </p:extLst>
          </p:nvPr>
        </p:nvGraphicFramePr>
        <p:xfrm>
          <a:off x="3492029" y="1945482"/>
          <a:ext cx="1819275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117440" imgH="317160" progId="Equation.DSMT4">
                  <p:embed/>
                </p:oleObj>
              </mc:Choice>
              <mc:Fallback>
                <p:oleObj name="Equation" r:id="rId32" imgW="1117440" imgH="317160" progId="Equation.DSMT4">
                  <p:embed/>
                  <p:pic>
                    <p:nvPicPr>
                      <p:cNvPr id="55" name="Object 14">
                        <a:extLst>
                          <a:ext uri="{FF2B5EF4-FFF2-40B4-BE49-F238E27FC236}">
                            <a16:creationId xmlns:a16="http://schemas.microsoft.com/office/drawing/2014/main" id="{E50A0730-6D6D-8EED-11B5-D9A024783DA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029" y="1945482"/>
                        <a:ext cx="1819275" cy="519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14">
            <a:extLst>
              <a:ext uri="{FF2B5EF4-FFF2-40B4-BE49-F238E27FC236}">
                <a16:creationId xmlns:a16="http://schemas.microsoft.com/office/drawing/2014/main" id="{F4E91FF1-FEBE-D9F4-1EFF-4FDA24C25B4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2520640"/>
              </p:ext>
            </p:extLst>
          </p:nvPr>
        </p:nvGraphicFramePr>
        <p:xfrm>
          <a:off x="5294909" y="1842293"/>
          <a:ext cx="517525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317362" imgH="457002" progId="Equation.DSMT4">
                  <p:embed/>
                </p:oleObj>
              </mc:Choice>
              <mc:Fallback>
                <p:oleObj name="Equation" r:id="rId34" imgW="317362" imgH="457002" progId="Equation.DSMT4">
                  <p:embed/>
                  <p:pic>
                    <p:nvPicPr>
                      <p:cNvPr id="56" name="Object 14">
                        <a:extLst>
                          <a:ext uri="{FF2B5EF4-FFF2-40B4-BE49-F238E27FC236}">
                            <a16:creationId xmlns:a16="http://schemas.microsoft.com/office/drawing/2014/main" id="{F4E91FF1-FEBE-D9F4-1EFF-4FDA24C25B4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4909" y="1842293"/>
                        <a:ext cx="517525" cy="74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14">
            <a:extLst>
              <a:ext uri="{FF2B5EF4-FFF2-40B4-BE49-F238E27FC236}">
                <a16:creationId xmlns:a16="http://schemas.microsoft.com/office/drawing/2014/main" id="{ACD6BC76-9BAB-8B83-1DB1-2C663F1D1D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9081301"/>
              </p:ext>
            </p:extLst>
          </p:nvPr>
        </p:nvGraphicFramePr>
        <p:xfrm>
          <a:off x="5285384" y="1807368"/>
          <a:ext cx="433387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266584" imgH="457002" progId="Equation.DSMT4">
                  <p:embed/>
                </p:oleObj>
              </mc:Choice>
              <mc:Fallback>
                <p:oleObj name="Equation" r:id="rId36" imgW="266584" imgH="457002" progId="Equation.DSMT4">
                  <p:embed/>
                  <p:pic>
                    <p:nvPicPr>
                      <p:cNvPr id="57" name="Object 14">
                        <a:extLst>
                          <a:ext uri="{FF2B5EF4-FFF2-40B4-BE49-F238E27FC236}">
                            <a16:creationId xmlns:a16="http://schemas.microsoft.com/office/drawing/2014/main" id="{ACD6BC76-9BAB-8B83-1DB1-2C663F1D1D5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5384" y="1807368"/>
                        <a:ext cx="433387" cy="74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14">
            <a:extLst>
              <a:ext uri="{FF2B5EF4-FFF2-40B4-BE49-F238E27FC236}">
                <a16:creationId xmlns:a16="http://schemas.microsoft.com/office/drawing/2014/main" id="{C40F49C5-FCAD-3669-30DE-D497BF5426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5912845"/>
              </p:ext>
            </p:extLst>
          </p:nvPr>
        </p:nvGraphicFramePr>
        <p:xfrm>
          <a:off x="5394921" y="2209005"/>
          <a:ext cx="282575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126780" imgH="164814" progId="Equation.DSMT4">
                  <p:embed/>
                </p:oleObj>
              </mc:Choice>
              <mc:Fallback>
                <p:oleObj name="Equation" r:id="rId38" imgW="126780" imgH="164814" progId="Equation.DSMT4">
                  <p:embed/>
                  <p:pic>
                    <p:nvPicPr>
                      <p:cNvPr id="58" name="Object 14">
                        <a:extLst>
                          <a:ext uri="{FF2B5EF4-FFF2-40B4-BE49-F238E27FC236}">
                            <a16:creationId xmlns:a16="http://schemas.microsoft.com/office/drawing/2014/main" id="{C40F49C5-FCAD-3669-30DE-D497BF5426C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4921" y="2209005"/>
                        <a:ext cx="282575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14">
            <a:extLst>
              <a:ext uri="{FF2B5EF4-FFF2-40B4-BE49-F238E27FC236}">
                <a16:creationId xmlns:a16="http://schemas.microsoft.com/office/drawing/2014/main" id="{398695B3-1FBF-7C47-1CC3-89F4CA89D1B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8195576"/>
              </p:ext>
            </p:extLst>
          </p:nvPr>
        </p:nvGraphicFramePr>
        <p:xfrm>
          <a:off x="3431704" y="2855913"/>
          <a:ext cx="1879600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1155600" imgH="317160" progId="Equation.DSMT4">
                  <p:embed/>
                </p:oleObj>
              </mc:Choice>
              <mc:Fallback>
                <p:oleObj name="Equation" r:id="rId40" imgW="1155600" imgH="317160" progId="Equation.DSMT4">
                  <p:embed/>
                  <p:pic>
                    <p:nvPicPr>
                      <p:cNvPr id="59" name="Object 14">
                        <a:extLst>
                          <a:ext uri="{FF2B5EF4-FFF2-40B4-BE49-F238E27FC236}">
                            <a16:creationId xmlns:a16="http://schemas.microsoft.com/office/drawing/2014/main" id="{398695B3-1FBF-7C47-1CC3-89F4CA89D1B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1704" y="2855913"/>
                        <a:ext cx="1879600" cy="515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14">
            <a:extLst>
              <a:ext uri="{FF2B5EF4-FFF2-40B4-BE49-F238E27FC236}">
                <a16:creationId xmlns:a16="http://schemas.microsoft.com/office/drawing/2014/main" id="{0FFE8C0D-05CC-8114-1C68-7D49104BDA2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8218893"/>
              </p:ext>
            </p:extLst>
          </p:nvPr>
        </p:nvGraphicFramePr>
        <p:xfrm>
          <a:off x="5282209" y="2758280"/>
          <a:ext cx="517525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317362" imgH="457002" progId="Equation.DSMT4">
                  <p:embed/>
                </p:oleObj>
              </mc:Choice>
              <mc:Fallback>
                <p:oleObj name="Equation" r:id="rId42" imgW="317362" imgH="457002" progId="Equation.DSMT4">
                  <p:embed/>
                  <p:pic>
                    <p:nvPicPr>
                      <p:cNvPr id="60" name="Object 14">
                        <a:extLst>
                          <a:ext uri="{FF2B5EF4-FFF2-40B4-BE49-F238E27FC236}">
                            <a16:creationId xmlns:a16="http://schemas.microsoft.com/office/drawing/2014/main" id="{0FFE8C0D-05CC-8114-1C68-7D49104BDA2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2209" y="2758280"/>
                        <a:ext cx="517525" cy="74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14">
            <a:extLst>
              <a:ext uri="{FF2B5EF4-FFF2-40B4-BE49-F238E27FC236}">
                <a16:creationId xmlns:a16="http://schemas.microsoft.com/office/drawing/2014/main" id="{519B9C0E-A1B7-33AA-85AF-0A13900E2B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7805869"/>
              </p:ext>
            </p:extLst>
          </p:nvPr>
        </p:nvGraphicFramePr>
        <p:xfrm>
          <a:off x="5372696" y="2772569"/>
          <a:ext cx="371475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228501" imgH="431613" progId="Equation.DSMT4">
                  <p:embed/>
                </p:oleObj>
              </mc:Choice>
              <mc:Fallback>
                <p:oleObj name="Equation" r:id="rId44" imgW="228501" imgH="431613" progId="Equation.DSMT4">
                  <p:embed/>
                  <p:pic>
                    <p:nvPicPr>
                      <p:cNvPr id="61" name="Object 14">
                        <a:extLst>
                          <a:ext uri="{FF2B5EF4-FFF2-40B4-BE49-F238E27FC236}">
                            <a16:creationId xmlns:a16="http://schemas.microsoft.com/office/drawing/2014/main" id="{519B9C0E-A1B7-33AA-85AF-0A13900E2B2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696" y="2772569"/>
                        <a:ext cx="371475" cy="70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Object 14">
            <a:extLst>
              <a:ext uri="{FF2B5EF4-FFF2-40B4-BE49-F238E27FC236}">
                <a16:creationId xmlns:a16="http://schemas.microsoft.com/office/drawing/2014/main" id="{19C788C6-03CE-1C04-CE81-EC61C1A444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1861670"/>
              </p:ext>
            </p:extLst>
          </p:nvPr>
        </p:nvGraphicFramePr>
        <p:xfrm>
          <a:off x="5425084" y="3139280"/>
          <a:ext cx="282575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126780" imgH="164814" progId="Equation.DSMT4">
                  <p:embed/>
                </p:oleObj>
              </mc:Choice>
              <mc:Fallback>
                <p:oleObj name="Equation" r:id="rId46" imgW="126780" imgH="164814" progId="Equation.DSMT4">
                  <p:embed/>
                  <p:pic>
                    <p:nvPicPr>
                      <p:cNvPr id="62" name="Object 14">
                        <a:extLst>
                          <a:ext uri="{FF2B5EF4-FFF2-40B4-BE49-F238E27FC236}">
                            <a16:creationId xmlns:a16="http://schemas.microsoft.com/office/drawing/2014/main" id="{19C788C6-03CE-1C04-CE81-EC61C1A444A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5084" y="3139280"/>
                        <a:ext cx="282575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14">
            <a:extLst>
              <a:ext uri="{FF2B5EF4-FFF2-40B4-BE49-F238E27FC236}">
                <a16:creationId xmlns:a16="http://schemas.microsoft.com/office/drawing/2014/main" id="{B8A8F3CA-2DCD-02C0-0EC3-9AABA4A1528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9748012"/>
              </p:ext>
            </p:extLst>
          </p:nvPr>
        </p:nvGraphicFramePr>
        <p:xfrm>
          <a:off x="3432130" y="3751661"/>
          <a:ext cx="1860550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1143000" imgH="317160" progId="Equation.DSMT4">
                  <p:embed/>
                </p:oleObj>
              </mc:Choice>
              <mc:Fallback>
                <p:oleObj name="Equation" r:id="rId47" imgW="1143000" imgH="317160" progId="Equation.DSMT4">
                  <p:embed/>
                  <p:pic>
                    <p:nvPicPr>
                      <p:cNvPr id="63" name="Object 14">
                        <a:extLst>
                          <a:ext uri="{FF2B5EF4-FFF2-40B4-BE49-F238E27FC236}">
                            <a16:creationId xmlns:a16="http://schemas.microsoft.com/office/drawing/2014/main" id="{B8A8F3CA-2DCD-02C0-0EC3-9AABA4A1528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2130" y="3751661"/>
                        <a:ext cx="1860550" cy="519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48" name="Object 14">
            <a:extLst>
              <a:ext uri="{FF2B5EF4-FFF2-40B4-BE49-F238E27FC236}">
                <a16:creationId xmlns:a16="http://schemas.microsoft.com/office/drawing/2014/main" id="{2C6D274F-9467-56EA-312A-83CDFA6448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3270428"/>
              </p:ext>
            </p:extLst>
          </p:nvPr>
        </p:nvGraphicFramePr>
        <p:xfrm>
          <a:off x="5271096" y="3661568"/>
          <a:ext cx="517525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317362" imgH="457002" progId="Equation.DSMT4">
                  <p:embed/>
                </p:oleObj>
              </mc:Choice>
              <mc:Fallback>
                <p:oleObj name="Equation" r:id="rId49" imgW="317362" imgH="457002" progId="Equation.DSMT4">
                  <p:embed/>
                  <p:pic>
                    <p:nvPicPr>
                      <p:cNvPr id="9248" name="Object 14">
                        <a:extLst>
                          <a:ext uri="{FF2B5EF4-FFF2-40B4-BE49-F238E27FC236}">
                            <a16:creationId xmlns:a16="http://schemas.microsoft.com/office/drawing/2014/main" id="{2C6D274F-9467-56EA-312A-83CDFA64483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1096" y="3661568"/>
                        <a:ext cx="517525" cy="74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49" name="Object 14">
            <a:extLst>
              <a:ext uri="{FF2B5EF4-FFF2-40B4-BE49-F238E27FC236}">
                <a16:creationId xmlns:a16="http://schemas.microsoft.com/office/drawing/2014/main" id="{0A253DC1-A2B9-49BF-6CA3-A44F68BC41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1148037"/>
              </p:ext>
            </p:extLst>
          </p:nvPr>
        </p:nvGraphicFramePr>
        <p:xfrm>
          <a:off x="5318720" y="3626643"/>
          <a:ext cx="433388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266584" imgH="457002" progId="Equation.DSMT4">
                  <p:embed/>
                </p:oleObj>
              </mc:Choice>
              <mc:Fallback>
                <p:oleObj name="Equation" r:id="rId51" imgW="266584" imgH="457002" progId="Equation.DSMT4">
                  <p:embed/>
                  <p:pic>
                    <p:nvPicPr>
                      <p:cNvPr id="9249" name="Object 14">
                        <a:extLst>
                          <a:ext uri="{FF2B5EF4-FFF2-40B4-BE49-F238E27FC236}">
                            <a16:creationId xmlns:a16="http://schemas.microsoft.com/office/drawing/2014/main" id="{0A253DC1-A2B9-49BF-6CA3-A44F68BC41A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8720" y="3626643"/>
                        <a:ext cx="433388" cy="74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51" name="Object 9250">
            <a:extLst>
              <a:ext uri="{FF2B5EF4-FFF2-40B4-BE49-F238E27FC236}">
                <a16:creationId xmlns:a16="http://schemas.microsoft.com/office/drawing/2014/main" id="{FA973A59-C297-74EA-662F-47A63B8FD1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2757408"/>
              </p:ext>
            </p:extLst>
          </p:nvPr>
        </p:nvGraphicFramePr>
        <p:xfrm>
          <a:off x="5428258" y="4002881"/>
          <a:ext cx="227012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101468" imgH="164885" progId="Equation.DSMT4">
                  <p:embed/>
                </p:oleObj>
              </mc:Choice>
              <mc:Fallback>
                <p:oleObj name="Equation" r:id="rId53" imgW="101468" imgH="164885" progId="Equation.DSMT4">
                  <p:embed/>
                  <p:pic>
                    <p:nvPicPr>
                      <p:cNvPr id="9251" name="Object 9250">
                        <a:extLst>
                          <a:ext uri="{FF2B5EF4-FFF2-40B4-BE49-F238E27FC236}">
                            <a16:creationId xmlns:a16="http://schemas.microsoft.com/office/drawing/2014/main" id="{FA973A59-C297-74EA-662F-47A63B8FD11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8258" y="4002881"/>
                        <a:ext cx="227012" cy="366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52" name="Object 14">
            <a:extLst>
              <a:ext uri="{FF2B5EF4-FFF2-40B4-BE49-F238E27FC236}">
                <a16:creationId xmlns:a16="http://schemas.microsoft.com/office/drawing/2014/main" id="{A4E8357B-6848-5A11-3F20-C612B79871C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3928498"/>
              </p:ext>
            </p:extLst>
          </p:nvPr>
        </p:nvGraphicFramePr>
        <p:xfrm>
          <a:off x="3448852" y="4531195"/>
          <a:ext cx="1817688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1117440" imgH="317160" progId="Equation.DSMT4">
                  <p:embed/>
                </p:oleObj>
              </mc:Choice>
              <mc:Fallback>
                <p:oleObj name="Equation" r:id="rId55" imgW="1117440" imgH="317160" progId="Equation.DSMT4">
                  <p:embed/>
                  <p:pic>
                    <p:nvPicPr>
                      <p:cNvPr id="9252" name="Object 14">
                        <a:extLst>
                          <a:ext uri="{FF2B5EF4-FFF2-40B4-BE49-F238E27FC236}">
                            <a16:creationId xmlns:a16="http://schemas.microsoft.com/office/drawing/2014/main" id="{A4E8357B-6848-5A11-3F20-C612B79871C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8852" y="4531195"/>
                        <a:ext cx="1817688" cy="519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53" name="Object 14">
            <a:extLst>
              <a:ext uri="{FF2B5EF4-FFF2-40B4-BE49-F238E27FC236}">
                <a16:creationId xmlns:a16="http://schemas.microsoft.com/office/drawing/2014/main" id="{14D54124-67B3-622C-B542-8F76D0821A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2472644"/>
              </p:ext>
            </p:extLst>
          </p:nvPr>
        </p:nvGraphicFramePr>
        <p:xfrm>
          <a:off x="3316457" y="5421334"/>
          <a:ext cx="1881188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1155600" imgH="317160" progId="Equation.DSMT4">
                  <p:embed/>
                </p:oleObj>
              </mc:Choice>
              <mc:Fallback>
                <p:oleObj name="Equation" r:id="rId57" imgW="1155600" imgH="317160" progId="Equation.DSMT4">
                  <p:embed/>
                  <p:pic>
                    <p:nvPicPr>
                      <p:cNvPr id="9253" name="Object 14">
                        <a:extLst>
                          <a:ext uri="{FF2B5EF4-FFF2-40B4-BE49-F238E27FC236}">
                            <a16:creationId xmlns:a16="http://schemas.microsoft.com/office/drawing/2014/main" id="{14D54124-67B3-622C-B542-8F76D0821AE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6457" y="5421334"/>
                        <a:ext cx="1881188" cy="515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54" name="Object 14">
            <a:extLst>
              <a:ext uri="{FF2B5EF4-FFF2-40B4-BE49-F238E27FC236}">
                <a16:creationId xmlns:a16="http://schemas.microsoft.com/office/drawing/2014/main" id="{429C8E90-33E8-946A-21F1-50549E7D6D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953021"/>
              </p:ext>
            </p:extLst>
          </p:nvPr>
        </p:nvGraphicFramePr>
        <p:xfrm>
          <a:off x="3400697" y="6251638"/>
          <a:ext cx="1860550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9" imgW="1143000" imgH="317160" progId="Equation.DSMT4">
                  <p:embed/>
                </p:oleObj>
              </mc:Choice>
              <mc:Fallback>
                <p:oleObj name="Equation" r:id="rId59" imgW="1143000" imgH="317160" progId="Equation.DSMT4">
                  <p:embed/>
                  <p:pic>
                    <p:nvPicPr>
                      <p:cNvPr id="9254" name="Object 14">
                        <a:extLst>
                          <a:ext uri="{FF2B5EF4-FFF2-40B4-BE49-F238E27FC236}">
                            <a16:creationId xmlns:a16="http://schemas.microsoft.com/office/drawing/2014/main" id="{429C8E90-33E8-946A-21F1-50549E7D6DB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0697" y="6251638"/>
                        <a:ext cx="1860550" cy="515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55" name="Object 14">
            <a:extLst>
              <a:ext uri="{FF2B5EF4-FFF2-40B4-BE49-F238E27FC236}">
                <a16:creationId xmlns:a16="http://schemas.microsoft.com/office/drawing/2014/main" id="{05207B62-9B97-4889-EE8D-5FC223B7C3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6549258"/>
              </p:ext>
            </p:extLst>
          </p:nvPr>
        </p:nvGraphicFramePr>
        <p:xfrm>
          <a:off x="5242242" y="4426646"/>
          <a:ext cx="247650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1" imgW="152334" imgH="431613" progId="Equation.DSMT4">
                  <p:embed/>
                </p:oleObj>
              </mc:Choice>
              <mc:Fallback>
                <p:oleObj name="Equation" r:id="rId61" imgW="152334" imgH="431613" progId="Equation.DSMT4">
                  <p:embed/>
                  <p:pic>
                    <p:nvPicPr>
                      <p:cNvPr id="9255" name="Object 14">
                        <a:extLst>
                          <a:ext uri="{FF2B5EF4-FFF2-40B4-BE49-F238E27FC236}">
                            <a16:creationId xmlns:a16="http://schemas.microsoft.com/office/drawing/2014/main" id="{05207B62-9B97-4889-EE8D-5FC223B7C33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2242" y="4426646"/>
                        <a:ext cx="247650" cy="70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56" name="Object 14">
            <a:extLst>
              <a:ext uri="{FF2B5EF4-FFF2-40B4-BE49-F238E27FC236}">
                <a16:creationId xmlns:a16="http://schemas.microsoft.com/office/drawing/2014/main" id="{CCCC61E6-CCDA-4C11-14B9-C0AC64E6C9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9674003"/>
              </p:ext>
            </p:extLst>
          </p:nvPr>
        </p:nvGraphicFramePr>
        <p:xfrm>
          <a:off x="5166043" y="5280720"/>
          <a:ext cx="433387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3" imgW="266584" imgH="457002" progId="Equation.DSMT4">
                  <p:embed/>
                </p:oleObj>
              </mc:Choice>
              <mc:Fallback>
                <p:oleObj name="Equation" r:id="rId63" imgW="266584" imgH="457002" progId="Equation.DSMT4">
                  <p:embed/>
                  <p:pic>
                    <p:nvPicPr>
                      <p:cNvPr id="9256" name="Object 14">
                        <a:extLst>
                          <a:ext uri="{FF2B5EF4-FFF2-40B4-BE49-F238E27FC236}">
                            <a16:creationId xmlns:a16="http://schemas.microsoft.com/office/drawing/2014/main" id="{CCCC61E6-CCDA-4C11-14B9-C0AC64E6C9F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6043" y="5280720"/>
                        <a:ext cx="433387" cy="74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57" name="Object 14">
            <a:extLst>
              <a:ext uri="{FF2B5EF4-FFF2-40B4-BE49-F238E27FC236}">
                <a16:creationId xmlns:a16="http://schemas.microsoft.com/office/drawing/2014/main" id="{064A996B-645F-D09D-9FED-5639E11DCC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5587075"/>
              </p:ext>
            </p:extLst>
          </p:nvPr>
        </p:nvGraphicFramePr>
        <p:xfrm>
          <a:off x="5235887" y="6129184"/>
          <a:ext cx="433387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5" imgW="266584" imgH="457002" progId="Equation.DSMT4">
                  <p:embed/>
                </p:oleObj>
              </mc:Choice>
              <mc:Fallback>
                <p:oleObj name="Equation" r:id="rId65" imgW="266584" imgH="457002" progId="Equation.DSMT4">
                  <p:embed/>
                  <p:pic>
                    <p:nvPicPr>
                      <p:cNvPr id="9257" name="Object 14">
                        <a:extLst>
                          <a:ext uri="{FF2B5EF4-FFF2-40B4-BE49-F238E27FC236}">
                            <a16:creationId xmlns:a16="http://schemas.microsoft.com/office/drawing/2014/main" id="{064A996B-645F-D09D-9FED-5639E11DCCE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5887" y="6129184"/>
                        <a:ext cx="433387" cy="74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58" name="Object 14">
            <a:extLst>
              <a:ext uri="{FF2B5EF4-FFF2-40B4-BE49-F238E27FC236}">
                <a16:creationId xmlns:a16="http://schemas.microsoft.com/office/drawing/2014/main" id="{F24305B8-9419-DFD1-FA92-A4B833C51C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2072188"/>
              </p:ext>
            </p:extLst>
          </p:nvPr>
        </p:nvGraphicFramePr>
        <p:xfrm>
          <a:off x="8800519" y="2434782"/>
          <a:ext cx="1819275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7" imgW="1117440" imgH="317160" progId="Equation.DSMT4">
                  <p:embed/>
                </p:oleObj>
              </mc:Choice>
              <mc:Fallback>
                <p:oleObj name="Equation" r:id="rId67" imgW="1117440" imgH="317160" progId="Equation.DSMT4">
                  <p:embed/>
                  <p:pic>
                    <p:nvPicPr>
                      <p:cNvPr id="9258" name="Object 14">
                        <a:extLst>
                          <a:ext uri="{FF2B5EF4-FFF2-40B4-BE49-F238E27FC236}">
                            <a16:creationId xmlns:a16="http://schemas.microsoft.com/office/drawing/2014/main" id="{F24305B8-9419-DFD1-FA92-A4B833C51C9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00519" y="2434782"/>
                        <a:ext cx="1819275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59" name="Object 14">
            <a:extLst>
              <a:ext uri="{FF2B5EF4-FFF2-40B4-BE49-F238E27FC236}">
                <a16:creationId xmlns:a16="http://schemas.microsoft.com/office/drawing/2014/main" id="{AF15C64D-EDA5-6BF8-2E32-7E763EFE4F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0135758"/>
              </p:ext>
            </p:extLst>
          </p:nvPr>
        </p:nvGraphicFramePr>
        <p:xfrm>
          <a:off x="8746746" y="3325455"/>
          <a:ext cx="1881188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9" imgW="1155600" imgH="317160" progId="Equation.DSMT4">
                  <p:embed/>
                </p:oleObj>
              </mc:Choice>
              <mc:Fallback>
                <p:oleObj name="Equation" r:id="rId69" imgW="1155600" imgH="317160" progId="Equation.DSMT4">
                  <p:embed/>
                  <p:pic>
                    <p:nvPicPr>
                      <p:cNvPr id="9259" name="Object 14">
                        <a:extLst>
                          <a:ext uri="{FF2B5EF4-FFF2-40B4-BE49-F238E27FC236}">
                            <a16:creationId xmlns:a16="http://schemas.microsoft.com/office/drawing/2014/main" id="{AF15C64D-EDA5-6BF8-2E32-7E763EFE4FA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6746" y="3325455"/>
                        <a:ext cx="1881188" cy="515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60" name="Object 14">
            <a:extLst>
              <a:ext uri="{FF2B5EF4-FFF2-40B4-BE49-F238E27FC236}">
                <a16:creationId xmlns:a16="http://schemas.microsoft.com/office/drawing/2014/main" id="{C9E5CE2A-78B1-1A69-7B82-A410CCAFAC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0321227"/>
              </p:ext>
            </p:extLst>
          </p:nvPr>
        </p:nvGraphicFramePr>
        <p:xfrm>
          <a:off x="8865909" y="4196028"/>
          <a:ext cx="1858962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1" imgW="1143000" imgH="317160" progId="Equation.DSMT4">
                  <p:embed/>
                </p:oleObj>
              </mc:Choice>
              <mc:Fallback>
                <p:oleObj name="Equation" r:id="rId71" imgW="1143000" imgH="317160" progId="Equation.DSMT4">
                  <p:embed/>
                  <p:pic>
                    <p:nvPicPr>
                      <p:cNvPr id="9260" name="Object 14">
                        <a:extLst>
                          <a:ext uri="{FF2B5EF4-FFF2-40B4-BE49-F238E27FC236}">
                            <a16:creationId xmlns:a16="http://schemas.microsoft.com/office/drawing/2014/main" id="{C9E5CE2A-78B1-1A69-7B82-A410CCAFACA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65909" y="4196028"/>
                        <a:ext cx="1858962" cy="515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61" name="Object 14">
            <a:extLst>
              <a:ext uri="{FF2B5EF4-FFF2-40B4-BE49-F238E27FC236}">
                <a16:creationId xmlns:a16="http://schemas.microsoft.com/office/drawing/2014/main" id="{3D2B3BD2-2D0D-12D7-8BDE-D2C4D43BA5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905846"/>
              </p:ext>
            </p:extLst>
          </p:nvPr>
        </p:nvGraphicFramePr>
        <p:xfrm>
          <a:off x="10615200" y="2316996"/>
          <a:ext cx="454025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3" imgW="279400" imgH="457200" progId="Equation.DSMT4">
                  <p:embed/>
                </p:oleObj>
              </mc:Choice>
              <mc:Fallback>
                <p:oleObj name="Equation" r:id="rId73" imgW="279400" imgH="457200" progId="Equation.DSMT4">
                  <p:embed/>
                  <p:pic>
                    <p:nvPicPr>
                      <p:cNvPr id="9261" name="Object 14">
                        <a:extLst>
                          <a:ext uri="{FF2B5EF4-FFF2-40B4-BE49-F238E27FC236}">
                            <a16:creationId xmlns:a16="http://schemas.microsoft.com/office/drawing/2014/main" id="{3D2B3BD2-2D0D-12D7-8BDE-D2C4D43BA55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15200" y="2316996"/>
                        <a:ext cx="454025" cy="74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62" name="Object 14">
            <a:extLst>
              <a:ext uri="{FF2B5EF4-FFF2-40B4-BE49-F238E27FC236}">
                <a16:creationId xmlns:a16="http://schemas.microsoft.com/office/drawing/2014/main" id="{BA03F797-7E64-63BD-EA23-65168068DC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4248393"/>
              </p:ext>
            </p:extLst>
          </p:nvPr>
        </p:nvGraphicFramePr>
        <p:xfrm>
          <a:off x="10673571" y="3214073"/>
          <a:ext cx="454025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5" imgW="279400" imgH="457200" progId="Equation.DSMT4">
                  <p:embed/>
                </p:oleObj>
              </mc:Choice>
              <mc:Fallback>
                <p:oleObj name="Equation" r:id="rId75" imgW="279400" imgH="457200" progId="Equation.DSMT4">
                  <p:embed/>
                  <p:pic>
                    <p:nvPicPr>
                      <p:cNvPr id="9262" name="Object 14">
                        <a:extLst>
                          <a:ext uri="{FF2B5EF4-FFF2-40B4-BE49-F238E27FC236}">
                            <a16:creationId xmlns:a16="http://schemas.microsoft.com/office/drawing/2014/main" id="{BA03F797-7E64-63BD-EA23-65168068DCC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73571" y="3214073"/>
                        <a:ext cx="454025" cy="74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63" name="Object 14">
            <a:extLst>
              <a:ext uri="{FF2B5EF4-FFF2-40B4-BE49-F238E27FC236}">
                <a16:creationId xmlns:a16="http://schemas.microsoft.com/office/drawing/2014/main" id="{3444436B-4E1A-DEDD-9A3C-B8C35131A2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6866952"/>
              </p:ext>
            </p:extLst>
          </p:nvPr>
        </p:nvGraphicFramePr>
        <p:xfrm>
          <a:off x="10743421" y="4180862"/>
          <a:ext cx="320675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6" imgW="101468" imgH="164885" progId="Equation.DSMT4">
                  <p:embed/>
                </p:oleObj>
              </mc:Choice>
              <mc:Fallback>
                <p:oleObj name="Equation" r:id="rId76" imgW="101468" imgH="164885" progId="Equation.DSMT4">
                  <p:embed/>
                  <p:pic>
                    <p:nvPicPr>
                      <p:cNvPr id="9263" name="Object 14">
                        <a:extLst>
                          <a:ext uri="{FF2B5EF4-FFF2-40B4-BE49-F238E27FC236}">
                            <a16:creationId xmlns:a16="http://schemas.microsoft.com/office/drawing/2014/main" id="{3444436B-4E1A-DEDD-9A3C-B8C35131A22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43421" y="4180862"/>
                        <a:ext cx="320675" cy="522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7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5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6" dur="500"/>
                                        <p:tgtEl>
                                          <p:spTgt spid="9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1" dur="500"/>
                                        <p:tgtEl>
                                          <p:spTgt spid="9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3" dur="2000"/>
                                        <p:tgtEl>
                                          <p:spTgt spid="92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9" dur="500"/>
                                        <p:tgtEl>
                                          <p:spTgt spid="9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4" dur="500"/>
                                        <p:tgtEl>
                                          <p:spTgt spid="9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7" dur="500"/>
                                        <p:tgtEl>
                                          <p:spTgt spid="9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0" dur="500"/>
                                        <p:tgtEl>
                                          <p:spTgt spid="9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5" dur="500"/>
                                        <p:tgtEl>
                                          <p:spTgt spid="9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0" dur="500"/>
                                        <p:tgtEl>
                                          <p:spTgt spid="9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5" dur="500"/>
                                        <p:tgtEl>
                                          <p:spTgt spid="9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0" dur="500"/>
                                        <p:tgtEl>
                                          <p:spTgt spid="9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3" dur="500"/>
                                        <p:tgtEl>
                                          <p:spTgt spid="9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6" dur="500"/>
                                        <p:tgtEl>
                                          <p:spTgt spid="9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1" dur="500"/>
                                        <p:tgtEl>
                                          <p:spTgt spid="9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>
                      <p:stCondLst>
                        <p:cond delay="indefinite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6" dur="500"/>
                                        <p:tgtEl>
                                          <p:spTgt spid="9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1" dur="500"/>
                                        <p:tgtEl>
                                          <p:spTgt spid="9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/>
      <p:bldP spid="8" grpId="0" animBg="1"/>
      <p:bldP spid="17" grpId="0"/>
      <p:bldP spid="26" grpId="0" animBg="1"/>
      <p:bldP spid="28" grpId="0"/>
      <p:bldP spid="35" grpId="0"/>
      <p:bldP spid="3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2">
            <a:extLst>
              <a:ext uri="{FF2B5EF4-FFF2-40B4-BE49-F238E27FC236}">
                <a16:creationId xmlns:a16="http://schemas.microsoft.com/office/drawing/2014/main" id="{D1BB6C55-3719-AB0D-FD1C-415A42AC569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19336" y="133775"/>
            <a:ext cx="10801200" cy="819150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CA" altLang="en-US" dirty="0"/>
              <a:t>Ex: Use the special triangles to determine the exact value for each of the following:</a:t>
            </a:r>
          </a:p>
        </p:txBody>
      </p:sp>
      <p:graphicFrame>
        <p:nvGraphicFramePr>
          <p:cNvPr id="13315" name="Object 2">
            <a:extLst>
              <a:ext uri="{FF2B5EF4-FFF2-40B4-BE49-F238E27FC236}">
                <a16:creationId xmlns:a16="http://schemas.microsoft.com/office/drawing/2014/main" id="{50E1C80D-8288-924B-306C-AC313682C1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4185933"/>
              </p:ext>
            </p:extLst>
          </p:nvPr>
        </p:nvGraphicFramePr>
        <p:xfrm>
          <a:off x="671389" y="1207500"/>
          <a:ext cx="1200150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36600" imgH="431800" progId="Equation.DSMT4">
                  <p:embed/>
                </p:oleObj>
              </mc:Choice>
              <mc:Fallback>
                <p:oleObj name="Equation" r:id="rId3" imgW="736600" imgH="431800" progId="Equation.DSMT4">
                  <p:embed/>
                  <p:pic>
                    <p:nvPicPr>
                      <p:cNvPr id="13315" name="Object 2">
                        <a:extLst>
                          <a:ext uri="{FF2B5EF4-FFF2-40B4-BE49-F238E27FC236}">
                            <a16:creationId xmlns:a16="http://schemas.microsoft.com/office/drawing/2014/main" id="{50E1C80D-8288-924B-306C-AC313682C14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389" y="1207500"/>
                        <a:ext cx="1200150" cy="704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14">
            <a:extLst>
              <a:ext uri="{FF2B5EF4-FFF2-40B4-BE49-F238E27FC236}">
                <a16:creationId xmlns:a16="http://schemas.microsoft.com/office/drawing/2014/main" id="{181A952F-F1CD-A80F-5C2D-A1AD6FFAB1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6161262"/>
              </p:ext>
            </p:extLst>
          </p:nvPr>
        </p:nvGraphicFramePr>
        <p:xfrm>
          <a:off x="3571211" y="1123620"/>
          <a:ext cx="1322387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12447" imgH="431613" progId="Equation.DSMT4">
                  <p:embed/>
                </p:oleObj>
              </mc:Choice>
              <mc:Fallback>
                <p:oleObj name="Equation" r:id="rId5" imgW="812447" imgH="431613" progId="Equation.DSMT4">
                  <p:embed/>
                  <p:pic>
                    <p:nvPicPr>
                      <p:cNvPr id="13316" name="Object 14">
                        <a:extLst>
                          <a:ext uri="{FF2B5EF4-FFF2-40B4-BE49-F238E27FC236}">
                            <a16:creationId xmlns:a16="http://schemas.microsoft.com/office/drawing/2014/main" id="{181A952F-F1CD-A80F-5C2D-A1AD6FFAB1A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211" y="1123620"/>
                        <a:ext cx="1322387" cy="70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14">
            <a:extLst>
              <a:ext uri="{FF2B5EF4-FFF2-40B4-BE49-F238E27FC236}">
                <a16:creationId xmlns:a16="http://schemas.microsoft.com/office/drawing/2014/main" id="{505D1783-1834-E400-0174-86521C0DF29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3147406"/>
              </p:ext>
            </p:extLst>
          </p:nvPr>
        </p:nvGraphicFramePr>
        <p:xfrm>
          <a:off x="6476335" y="1126795"/>
          <a:ext cx="1384300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850531" imgH="431613" progId="Equation.DSMT4">
                  <p:embed/>
                </p:oleObj>
              </mc:Choice>
              <mc:Fallback>
                <p:oleObj name="Equation" r:id="rId7" imgW="850531" imgH="431613" progId="Equation.DSMT4">
                  <p:embed/>
                  <p:pic>
                    <p:nvPicPr>
                      <p:cNvPr id="13317" name="Object 14">
                        <a:extLst>
                          <a:ext uri="{FF2B5EF4-FFF2-40B4-BE49-F238E27FC236}">
                            <a16:creationId xmlns:a16="http://schemas.microsoft.com/office/drawing/2014/main" id="{505D1783-1834-E400-0174-86521C0DF29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6335" y="1126795"/>
                        <a:ext cx="1384300" cy="70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7">
            <a:extLst>
              <a:ext uri="{FF2B5EF4-FFF2-40B4-BE49-F238E27FC236}">
                <a16:creationId xmlns:a16="http://schemas.microsoft.com/office/drawing/2014/main" id="{58681E73-60C7-7907-C505-2865CEBFA718}"/>
              </a:ext>
            </a:extLst>
          </p:cNvPr>
          <p:cNvGrpSpPr>
            <a:grpSpLocks/>
          </p:cNvGrpSpPr>
          <p:nvPr/>
        </p:nvGrpSpPr>
        <p:grpSpPr bwMode="auto">
          <a:xfrm>
            <a:off x="1061915" y="3422063"/>
            <a:ext cx="1495425" cy="1908175"/>
            <a:chOff x="709673" y="2429662"/>
            <a:chExt cx="1496289" cy="1908508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B677C5B6-B1F1-3171-4DB2-CBB21E842861}"/>
                </a:ext>
              </a:extLst>
            </p:cNvPr>
            <p:cNvSpPr/>
            <p:nvPr/>
          </p:nvSpPr>
          <p:spPr>
            <a:xfrm>
              <a:off x="709673" y="2429662"/>
              <a:ext cx="995938" cy="1571899"/>
            </a:xfrm>
            <a:prstGeom prst="triangle">
              <a:avLst>
                <a:gd name="adj" fmla="val 100000"/>
              </a:avLst>
            </a:prstGeom>
            <a:solidFill>
              <a:srgbClr val="00B0F0">
                <a:alpha val="49000"/>
              </a:srgbClr>
            </a:solidFill>
            <a:ln w="158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CA">
                <a:solidFill>
                  <a:srgbClr val="FFFFFF"/>
                </a:solidFill>
              </a:endParaRP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97986C9D-8DBB-658C-509D-5FCE0DCF0F17}"/>
                </a:ext>
              </a:extLst>
            </p:cNvPr>
            <p:cNvCxnSpPr/>
            <p:nvPr/>
          </p:nvCxnSpPr>
          <p:spPr>
            <a:xfrm rot="5400000" flipH="1">
              <a:off x="912513" y="3214818"/>
              <a:ext cx="1571899" cy="1589"/>
            </a:xfrm>
            <a:prstGeom prst="line">
              <a:avLst/>
            </a:prstGeom>
            <a:ln w="1905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3339" name="Object 6">
              <a:extLst>
                <a:ext uri="{FF2B5EF4-FFF2-40B4-BE49-F238E27FC236}">
                  <a16:creationId xmlns:a16="http://schemas.microsoft.com/office/drawing/2014/main" id="{91B4CF9B-2341-7104-4D52-1CC68A3061F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835164" y="3748074"/>
            <a:ext cx="266700" cy="241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9" imgW="266469" imgH="241091" progId="Equation.DSMT4">
                    <p:embed/>
                  </p:oleObj>
                </mc:Choice>
                <mc:Fallback>
                  <p:oleObj name="Equation" r:id="rId9" imgW="266469" imgH="241091" progId="Equation.DSMT4">
                    <p:embed/>
                    <p:pic>
                      <p:nvPicPr>
                        <p:cNvPr id="13339" name="Object 6">
                          <a:extLst>
                            <a:ext uri="{FF2B5EF4-FFF2-40B4-BE49-F238E27FC236}">
                              <a16:creationId xmlns:a16="http://schemas.microsoft.com/office/drawing/2014/main" id="{91B4CF9B-2341-7104-4D52-1CC68A3061FD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35164" y="3748074"/>
                          <a:ext cx="266700" cy="2413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340" name="Object 2">
              <a:extLst>
                <a:ext uri="{FF2B5EF4-FFF2-40B4-BE49-F238E27FC236}">
                  <a16:creationId xmlns:a16="http://schemas.microsoft.com/office/drawing/2014/main" id="{89A771CC-89A6-3CC8-D6F8-45B497BFEFD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470853" y="2660086"/>
            <a:ext cx="254000" cy="241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1" imgW="253890" imgH="241195" progId="Equation.DSMT4">
                    <p:embed/>
                  </p:oleObj>
                </mc:Choice>
                <mc:Fallback>
                  <p:oleObj name="Equation" r:id="rId11" imgW="253890" imgH="241195" progId="Equation.DSMT4">
                    <p:embed/>
                    <p:pic>
                      <p:nvPicPr>
                        <p:cNvPr id="13340" name="Object 2">
                          <a:extLst>
                            <a:ext uri="{FF2B5EF4-FFF2-40B4-BE49-F238E27FC236}">
                              <a16:creationId xmlns:a16="http://schemas.microsoft.com/office/drawing/2014/main" id="{89A771CC-89A6-3CC8-D6F8-45B497BFEFD8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70853" y="2660086"/>
                          <a:ext cx="254000" cy="2413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341" name="Object 2">
              <a:extLst>
                <a:ext uri="{FF2B5EF4-FFF2-40B4-BE49-F238E27FC236}">
                  <a16:creationId xmlns:a16="http://schemas.microsoft.com/office/drawing/2014/main" id="{2D388E73-E976-9FD3-942A-1BEB70FC82E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382973" y="3726902"/>
            <a:ext cx="254000" cy="241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3" imgW="253890" imgH="241195" progId="Equation.DSMT4">
                    <p:embed/>
                  </p:oleObj>
                </mc:Choice>
                <mc:Fallback>
                  <p:oleObj name="Equation" r:id="rId13" imgW="253890" imgH="241195" progId="Equation.DSMT4">
                    <p:embed/>
                    <p:pic>
                      <p:nvPicPr>
                        <p:cNvPr id="13341" name="Object 2">
                          <a:extLst>
                            <a:ext uri="{FF2B5EF4-FFF2-40B4-BE49-F238E27FC236}">
                              <a16:creationId xmlns:a16="http://schemas.microsoft.com/office/drawing/2014/main" id="{2D388E73-E976-9FD3-942A-1BEB70FC82E9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82973" y="3726902"/>
                          <a:ext cx="254000" cy="2413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13342" name="Group 13">
              <a:extLst>
                <a:ext uri="{FF2B5EF4-FFF2-40B4-BE49-F238E27FC236}">
                  <a16:creationId xmlns:a16="http://schemas.microsoft.com/office/drawing/2014/main" id="{44C36BC9-D9D3-B250-40B9-A6222DD74FF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90261" y="3880288"/>
              <a:ext cx="103366" cy="117417"/>
              <a:chOff x="4079020" y="2558464"/>
              <a:chExt cx="198783" cy="198783"/>
            </a:xfrm>
          </p:grpSpPr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2E6CD3AC-A37C-9A2D-2D74-55BC9B29F5D6}"/>
                  </a:ext>
                </a:extLst>
              </p:cNvPr>
              <p:cNvCxnSpPr/>
              <p:nvPr/>
            </p:nvCxnSpPr>
            <p:spPr>
              <a:xfrm rot="10800000">
                <a:off x="4080912" y="2562172"/>
                <a:ext cx="198554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8DB8B9CB-F4E3-D82C-E545-E289462B0105}"/>
                  </a:ext>
                </a:extLst>
              </p:cNvPr>
              <p:cNvCxnSpPr/>
              <p:nvPr/>
            </p:nvCxnSpPr>
            <p:spPr>
              <a:xfrm rot="5400000">
                <a:off x="3986035" y="2657414"/>
                <a:ext cx="198915" cy="3056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aphicFrame>
          <p:nvGraphicFramePr>
            <p:cNvPr id="13343" name="Object 2">
              <a:extLst>
                <a:ext uri="{FF2B5EF4-FFF2-40B4-BE49-F238E27FC236}">
                  <a16:creationId xmlns:a16="http://schemas.microsoft.com/office/drawing/2014/main" id="{9F4FEA8D-980E-DDDE-F4D1-174EFA1A0241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903768" y="2876051"/>
            <a:ext cx="289996" cy="3769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5" imgW="126780" imgH="164814" progId="Equation.DSMT4">
                    <p:embed/>
                  </p:oleObj>
                </mc:Choice>
                <mc:Fallback>
                  <p:oleObj name="Equation" r:id="rId15" imgW="126780" imgH="164814" progId="Equation.DSMT4">
                    <p:embed/>
                    <p:pic>
                      <p:nvPicPr>
                        <p:cNvPr id="13343" name="Object 2">
                          <a:extLst>
                            <a:ext uri="{FF2B5EF4-FFF2-40B4-BE49-F238E27FC236}">
                              <a16:creationId xmlns:a16="http://schemas.microsoft.com/office/drawing/2014/main" id="{9F4FEA8D-980E-DDDE-F4D1-174EFA1A0241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03768" y="2876051"/>
                          <a:ext cx="289996" cy="37699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344" name="Object 2">
              <a:extLst>
                <a:ext uri="{FF2B5EF4-FFF2-40B4-BE49-F238E27FC236}">
                  <a16:creationId xmlns:a16="http://schemas.microsoft.com/office/drawing/2014/main" id="{C5C1FC6C-E00B-4321-9191-A751EB90605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114768" y="3960345"/>
            <a:ext cx="231775" cy="3778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7" imgW="101468" imgH="164885" progId="Equation.DSMT4">
                    <p:embed/>
                  </p:oleObj>
                </mc:Choice>
                <mc:Fallback>
                  <p:oleObj name="Equation" r:id="rId17" imgW="101468" imgH="164885" progId="Equation.DSMT4">
                    <p:embed/>
                    <p:pic>
                      <p:nvPicPr>
                        <p:cNvPr id="13344" name="Object 2">
                          <a:extLst>
                            <a:ext uri="{FF2B5EF4-FFF2-40B4-BE49-F238E27FC236}">
                              <a16:creationId xmlns:a16="http://schemas.microsoft.com/office/drawing/2014/main" id="{C5C1FC6C-E00B-4321-9191-A751EB90605B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14768" y="3960345"/>
                          <a:ext cx="231775" cy="3778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345" name="Object 2">
              <a:extLst>
                <a:ext uri="{FF2B5EF4-FFF2-40B4-BE49-F238E27FC236}">
                  <a16:creationId xmlns:a16="http://schemas.microsoft.com/office/drawing/2014/main" id="{DA054CBF-56F2-0BC9-CC03-16FB83BC481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655100" y="2961304"/>
            <a:ext cx="550862" cy="5524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9" imgW="241195" imgH="241195" progId="Equation.DSMT4">
                    <p:embed/>
                  </p:oleObj>
                </mc:Choice>
                <mc:Fallback>
                  <p:oleObj name="Equation" r:id="rId19" imgW="241195" imgH="241195" progId="Equation.DSMT4">
                    <p:embed/>
                    <p:pic>
                      <p:nvPicPr>
                        <p:cNvPr id="13345" name="Object 2">
                          <a:extLst>
                            <a:ext uri="{FF2B5EF4-FFF2-40B4-BE49-F238E27FC236}">
                              <a16:creationId xmlns:a16="http://schemas.microsoft.com/office/drawing/2014/main" id="{DA054CBF-56F2-0BC9-CC03-16FB83BC4819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55100" y="2961304"/>
                          <a:ext cx="550862" cy="5524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" name="Group 19">
            <a:extLst>
              <a:ext uri="{FF2B5EF4-FFF2-40B4-BE49-F238E27FC236}">
                <a16:creationId xmlns:a16="http://schemas.microsoft.com/office/drawing/2014/main" id="{E46BC156-2CC5-F9DB-2202-E79D656A5CD7}"/>
              </a:ext>
            </a:extLst>
          </p:cNvPr>
          <p:cNvGrpSpPr>
            <a:grpSpLocks/>
          </p:cNvGrpSpPr>
          <p:nvPr/>
        </p:nvGrpSpPr>
        <p:grpSpPr bwMode="auto">
          <a:xfrm>
            <a:off x="3935760" y="3595534"/>
            <a:ext cx="1682750" cy="1820863"/>
            <a:chOff x="5082363" y="2615608"/>
            <a:chExt cx="1683239" cy="1821799"/>
          </a:xfrm>
        </p:grpSpPr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A1E71A5F-A38B-9345-909A-9B2C6A8005EC}"/>
                </a:ext>
              </a:extLst>
            </p:cNvPr>
            <p:cNvSpPr/>
            <p:nvPr/>
          </p:nvSpPr>
          <p:spPr>
            <a:xfrm>
              <a:off x="5082363" y="2615608"/>
              <a:ext cx="1440281" cy="1440603"/>
            </a:xfrm>
            <a:prstGeom prst="triangle">
              <a:avLst>
                <a:gd name="adj" fmla="val 100000"/>
              </a:avLst>
            </a:prstGeom>
            <a:solidFill>
              <a:srgbClr val="FF0000">
                <a:alpha val="3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CA">
                <a:solidFill>
                  <a:srgbClr val="FFFFFF"/>
                </a:solidFill>
              </a:endParaRPr>
            </a:p>
          </p:txBody>
        </p:sp>
        <p:graphicFrame>
          <p:nvGraphicFramePr>
            <p:cNvPr id="13328" name="Object 2">
              <a:extLst>
                <a:ext uri="{FF2B5EF4-FFF2-40B4-BE49-F238E27FC236}">
                  <a16:creationId xmlns:a16="http://schemas.microsoft.com/office/drawing/2014/main" id="{71B1A030-3242-D88F-05AB-97E8E96FC5B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6181801" y="3772976"/>
            <a:ext cx="254000" cy="241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1" imgW="253890" imgH="241195" progId="Equation.DSMT4">
                    <p:embed/>
                  </p:oleObj>
                </mc:Choice>
                <mc:Fallback>
                  <p:oleObj name="Equation" r:id="rId21" imgW="253890" imgH="241195" progId="Equation.DSMT4">
                    <p:embed/>
                    <p:pic>
                      <p:nvPicPr>
                        <p:cNvPr id="13328" name="Object 2">
                          <a:extLst>
                            <a:ext uri="{FF2B5EF4-FFF2-40B4-BE49-F238E27FC236}">
                              <a16:creationId xmlns:a16="http://schemas.microsoft.com/office/drawing/2014/main" id="{71B1A030-3242-D88F-05AB-97E8E96FC5B9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181801" y="3772976"/>
                          <a:ext cx="254000" cy="2413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13329" name="Group 59">
              <a:extLst>
                <a:ext uri="{FF2B5EF4-FFF2-40B4-BE49-F238E27FC236}">
                  <a16:creationId xmlns:a16="http://schemas.microsoft.com/office/drawing/2014/main" id="{A1697231-FFF8-3A78-EB61-C0030E5977F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389089" y="3926362"/>
              <a:ext cx="103366" cy="117417"/>
              <a:chOff x="4079020" y="2558464"/>
              <a:chExt cx="198783" cy="198783"/>
            </a:xfrm>
          </p:grpSpPr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0063781D-CBED-6654-973A-65AC62FCFD0A}"/>
                  </a:ext>
                </a:extLst>
              </p:cNvPr>
              <p:cNvCxnSpPr/>
              <p:nvPr/>
            </p:nvCxnSpPr>
            <p:spPr>
              <a:xfrm rot="10800000">
                <a:off x="4079341" y="2563176"/>
                <a:ext cx="198496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98DBB46B-8684-3DE5-1FFE-C4D8A4438627}"/>
                  </a:ext>
                </a:extLst>
              </p:cNvPr>
              <p:cNvCxnSpPr/>
              <p:nvPr/>
            </p:nvCxnSpPr>
            <p:spPr>
              <a:xfrm rot="5400000">
                <a:off x="3984429" y="2658451"/>
                <a:ext cx="198983" cy="305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aphicFrame>
          <p:nvGraphicFramePr>
            <p:cNvPr id="13330" name="Object 2">
              <a:extLst>
                <a:ext uri="{FF2B5EF4-FFF2-40B4-BE49-F238E27FC236}">
                  <a16:creationId xmlns:a16="http://schemas.microsoft.com/office/drawing/2014/main" id="{0468C0CF-2EA6-A18C-C344-1131C6BEC98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679679" y="4059582"/>
            <a:ext cx="231775" cy="3778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2" imgW="101468" imgH="164885" progId="Equation.DSMT4">
                    <p:embed/>
                  </p:oleObj>
                </mc:Choice>
                <mc:Fallback>
                  <p:oleObj name="Equation" r:id="rId22" imgW="101468" imgH="164885" progId="Equation.DSMT4">
                    <p:embed/>
                    <p:pic>
                      <p:nvPicPr>
                        <p:cNvPr id="13330" name="Object 2">
                          <a:extLst>
                            <a:ext uri="{FF2B5EF4-FFF2-40B4-BE49-F238E27FC236}">
                              <a16:creationId xmlns:a16="http://schemas.microsoft.com/office/drawing/2014/main" id="{0468C0CF-2EA6-A18C-C344-1131C6BEC982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679679" y="4059582"/>
                          <a:ext cx="231775" cy="3778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331" name="Object 2">
              <a:extLst>
                <a:ext uri="{FF2B5EF4-FFF2-40B4-BE49-F238E27FC236}">
                  <a16:creationId xmlns:a16="http://schemas.microsoft.com/office/drawing/2014/main" id="{41C7ABCA-6781-6086-AC4B-6725AE15CF1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6533827" y="3191256"/>
            <a:ext cx="231775" cy="3778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3" imgW="101468" imgH="164885" progId="Equation.DSMT4">
                    <p:embed/>
                  </p:oleObj>
                </mc:Choice>
                <mc:Fallback>
                  <p:oleObj name="Equation" r:id="rId23" imgW="101468" imgH="164885" progId="Equation.DSMT4">
                    <p:embed/>
                    <p:pic>
                      <p:nvPicPr>
                        <p:cNvPr id="13331" name="Object 2">
                          <a:extLst>
                            <a:ext uri="{FF2B5EF4-FFF2-40B4-BE49-F238E27FC236}">
                              <a16:creationId xmlns:a16="http://schemas.microsoft.com/office/drawing/2014/main" id="{41C7ABCA-6781-6086-AC4B-6725AE15CF15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533827" y="3191256"/>
                          <a:ext cx="231775" cy="3778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332" name="Object 2">
              <a:extLst>
                <a:ext uri="{FF2B5EF4-FFF2-40B4-BE49-F238E27FC236}">
                  <a16:creationId xmlns:a16="http://schemas.microsoft.com/office/drawing/2014/main" id="{4F52868C-C058-A6B8-8D63-99C38AA90B8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231217" y="2942702"/>
            <a:ext cx="565076" cy="53868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4" imgW="253890" imgH="241195" progId="Equation.DSMT4">
                    <p:embed/>
                  </p:oleObj>
                </mc:Choice>
                <mc:Fallback>
                  <p:oleObj name="Equation" r:id="rId24" imgW="253890" imgH="241195" progId="Equation.DSMT4">
                    <p:embed/>
                    <p:pic>
                      <p:nvPicPr>
                        <p:cNvPr id="13332" name="Object 2">
                          <a:extLst>
                            <a:ext uri="{FF2B5EF4-FFF2-40B4-BE49-F238E27FC236}">
                              <a16:creationId xmlns:a16="http://schemas.microsoft.com/office/drawing/2014/main" id="{4F52868C-C058-A6B8-8D63-99C38AA90B84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31217" y="2942702"/>
                          <a:ext cx="565076" cy="53868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333" name="Object 2">
              <a:extLst>
                <a:ext uri="{FF2B5EF4-FFF2-40B4-BE49-F238E27FC236}">
                  <a16:creationId xmlns:a16="http://schemas.microsoft.com/office/drawing/2014/main" id="{5DCB5F83-1C3A-4634-786A-15FCF57D3A5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219321" y="3826048"/>
            <a:ext cx="266700" cy="241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6" imgW="266469" imgH="241091" progId="Equation.DSMT4">
                    <p:embed/>
                  </p:oleObj>
                </mc:Choice>
                <mc:Fallback>
                  <p:oleObj name="Equation" r:id="rId26" imgW="266469" imgH="241091" progId="Equation.DSMT4">
                    <p:embed/>
                    <p:pic>
                      <p:nvPicPr>
                        <p:cNvPr id="13333" name="Object 2">
                          <a:extLst>
                            <a:ext uri="{FF2B5EF4-FFF2-40B4-BE49-F238E27FC236}">
                              <a16:creationId xmlns:a16="http://schemas.microsoft.com/office/drawing/2014/main" id="{5DCB5F83-1C3A-4634-786A-15FCF57D3A56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19321" y="3826048"/>
                          <a:ext cx="266700" cy="2413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334" name="Object 2">
              <a:extLst>
                <a:ext uri="{FF2B5EF4-FFF2-40B4-BE49-F238E27FC236}">
                  <a16:creationId xmlns:a16="http://schemas.microsoft.com/office/drawing/2014/main" id="{CA392D43-35BA-6590-F011-D6909CA776E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6286123" y="2776968"/>
            <a:ext cx="266700" cy="241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8" imgW="266469" imgH="241091" progId="Equation.DSMT4">
                    <p:embed/>
                  </p:oleObj>
                </mc:Choice>
                <mc:Fallback>
                  <p:oleObj name="Equation" r:id="rId28" imgW="266469" imgH="241091" progId="Equation.DSMT4">
                    <p:embed/>
                    <p:pic>
                      <p:nvPicPr>
                        <p:cNvPr id="13334" name="Object 2">
                          <a:extLst>
                            <a:ext uri="{FF2B5EF4-FFF2-40B4-BE49-F238E27FC236}">
                              <a16:creationId xmlns:a16="http://schemas.microsoft.com/office/drawing/2014/main" id="{CA392D43-35BA-6590-F011-D6909CA776E9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86123" y="2776968"/>
                          <a:ext cx="266700" cy="2413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3570" name="Object 14">
            <a:extLst>
              <a:ext uri="{FF2B5EF4-FFF2-40B4-BE49-F238E27FC236}">
                <a16:creationId xmlns:a16="http://schemas.microsoft.com/office/drawing/2014/main" id="{0BBEDD34-BAE9-18F8-E10E-C0137B1906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1839260"/>
              </p:ext>
            </p:extLst>
          </p:nvPr>
        </p:nvGraphicFramePr>
        <p:xfrm>
          <a:off x="1889002" y="943975"/>
          <a:ext cx="6731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66584" imgH="457002" progId="Equation.DSMT4">
                  <p:embed/>
                </p:oleObj>
              </mc:Choice>
              <mc:Fallback>
                <p:oleObj name="Equation" r:id="rId29" imgW="266584" imgH="457002" progId="Equation.DSMT4">
                  <p:embed/>
                  <p:pic>
                    <p:nvPicPr>
                      <p:cNvPr id="23570" name="Object 14">
                        <a:extLst>
                          <a:ext uri="{FF2B5EF4-FFF2-40B4-BE49-F238E27FC236}">
                            <a16:creationId xmlns:a16="http://schemas.microsoft.com/office/drawing/2014/main" id="{0BBEDD34-BAE9-18F8-E10E-C0137B19061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9002" y="943975"/>
                        <a:ext cx="673100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14">
            <a:extLst>
              <a:ext uri="{FF2B5EF4-FFF2-40B4-BE49-F238E27FC236}">
                <a16:creationId xmlns:a16="http://schemas.microsoft.com/office/drawing/2014/main" id="{A431377C-4F21-9239-7E9D-FB7BFCD093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2017353"/>
              </p:ext>
            </p:extLst>
          </p:nvPr>
        </p:nvGraphicFramePr>
        <p:xfrm>
          <a:off x="4968211" y="914069"/>
          <a:ext cx="706437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279400" imgH="457200" progId="Equation.DSMT4">
                  <p:embed/>
                </p:oleObj>
              </mc:Choice>
              <mc:Fallback>
                <p:oleObj name="Equation" r:id="rId31" imgW="279400" imgH="457200" progId="Equation.DSMT4">
                  <p:embed/>
                  <p:pic>
                    <p:nvPicPr>
                      <p:cNvPr id="32" name="Object 14">
                        <a:extLst>
                          <a:ext uri="{FF2B5EF4-FFF2-40B4-BE49-F238E27FC236}">
                            <a16:creationId xmlns:a16="http://schemas.microsoft.com/office/drawing/2014/main" id="{A431377C-4F21-9239-7E9D-FB7BFCD0939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8211" y="914069"/>
                        <a:ext cx="706437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14">
            <a:extLst>
              <a:ext uri="{FF2B5EF4-FFF2-40B4-BE49-F238E27FC236}">
                <a16:creationId xmlns:a16="http://schemas.microsoft.com/office/drawing/2014/main" id="{BA522818-26EE-6DFB-2F0B-C58544E3F1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0562160"/>
              </p:ext>
            </p:extLst>
          </p:nvPr>
        </p:nvGraphicFramePr>
        <p:xfrm>
          <a:off x="7798722" y="915656"/>
          <a:ext cx="674688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266584" imgH="457002" progId="Equation.DSMT4">
                  <p:embed/>
                </p:oleObj>
              </mc:Choice>
              <mc:Fallback>
                <p:oleObj name="Equation" r:id="rId33" imgW="266584" imgH="457002" progId="Equation.DSMT4">
                  <p:embed/>
                  <p:pic>
                    <p:nvPicPr>
                      <p:cNvPr id="33" name="Object 14">
                        <a:extLst>
                          <a:ext uri="{FF2B5EF4-FFF2-40B4-BE49-F238E27FC236}">
                            <a16:creationId xmlns:a16="http://schemas.microsoft.com/office/drawing/2014/main" id="{BA522818-26EE-6DFB-2F0B-C58544E3F10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98722" y="915656"/>
                        <a:ext cx="674688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21">
            <a:extLst>
              <a:ext uri="{FF2B5EF4-FFF2-40B4-BE49-F238E27FC236}">
                <a16:creationId xmlns:a16="http://schemas.microsoft.com/office/drawing/2014/main" id="{3892E28B-6665-0B94-F66E-10CB5F6DE0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9143608"/>
              </p:ext>
            </p:extLst>
          </p:nvPr>
        </p:nvGraphicFramePr>
        <p:xfrm>
          <a:off x="420565" y="2306050"/>
          <a:ext cx="2238375" cy="684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409088" imgH="431613" progId="Equation.DSMT4">
                  <p:embed/>
                </p:oleObj>
              </mc:Choice>
              <mc:Fallback>
                <p:oleObj name="Equation" r:id="rId35" imgW="1409088" imgH="431613" progId="Equation.DSMT4">
                  <p:embed/>
                  <p:pic>
                    <p:nvPicPr>
                      <p:cNvPr id="34" name="Object 21">
                        <a:extLst>
                          <a:ext uri="{FF2B5EF4-FFF2-40B4-BE49-F238E27FC236}">
                            <a16:creationId xmlns:a16="http://schemas.microsoft.com/office/drawing/2014/main" id="{3892E28B-6665-0B94-F66E-10CB5F6DE0E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565" y="2306050"/>
                        <a:ext cx="2238375" cy="684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21">
            <a:extLst>
              <a:ext uri="{FF2B5EF4-FFF2-40B4-BE49-F238E27FC236}">
                <a16:creationId xmlns:a16="http://schemas.microsoft.com/office/drawing/2014/main" id="{845DDA44-AFE1-B5F8-7936-7993EE43CC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3958046"/>
              </p:ext>
            </p:extLst>
          </p:nvPr>
        </p:nvGraphicFramePr>
        <p:xfrm>
          <a:off x="3508253" y="2280650"/>
          <a:ext cx="2236787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409088" imgH="431613" progId="Equation.DSMT4">
                  <p:embed/>
                </p:oleObj>
              </mc:Choice>
              <mc:Fallback>
                <p:oleObj name="Equation" r:id="rId37" imgW="1409088" imgH="431613" progId="Equation.DSMT4">
                  <p:embed/>
                  <p:pic>
                    <p:nvPicPr>
                      <p:cNvPr id="35" name="Object 21">
                        <a:extLst>
                          <a:ext uri="{FF2B5EF4-FFF2-40B4-BE49-F238E27FC236}">
                            <a16:creationId xmlns:a16="http://schemas.microsoft.com/office/drawing/2014/main" id="{845DDA44-AFE1-B5F8-7936-7993EE43CC5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8253" y="2280650"/>
                        <a:ext cx="2236787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21">
            <a:extLst>
              <a:ext uri="{FF2B5EF4-FFF2-40B4-BE49-F238E27FC236}">
                <a16:creationId xmlns:a16="http://schemas.microsoft.com/office/drawing/2014/main" id="{38D12564-BA9E-EA1D-86C8-34DC2CAA0F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1930907"/>
              </p:ext>
            </p:extLst>
          </p:nvPr>
        </p:nvGraphicFramePr>
        <p:xfrm>
          <a:off x="6472114" y="2282237"/>
          <a:ext cx="2236788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1409088" imgH="431613" progId="Equation.DSMT4">
                  <p:embed/>
                </p:oleObj>
              </mc:Choice>
              <mc:Fallback>
                <p:oleObj name="Equation" r:id="rId39" imgW="1409088" imgH="431613" progId="Equation.DSMT4">
                  <p:embed/>
                  <p:pic>
                    <p:nvPicPr>
                      <p:cNvPr id="36" name="Object 21">
                        <a:extLst>
                          <a:ext uri="{FF2B5EF4-FFF2-40B4-BE49-F238E27FC236}">
                            <a16:creationId xmlns:a16="http://schemas.microsoft.com/office/drawing/2014/main" id="{38D12564-BA9E-EA1D-86C8-34DC2CAA0F7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2114" y="2282237"/>
                        <a:ext cx="2236788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6" name="Text Box 5">
            <a:extLst>
              <a:ext uri="{FF2B5EF4-FFF2-40B4-BE49-F238E27FC236}">
                <a16:creationId xmlns:a16="http://schemas.microsoft.com/office/drawing/2014/main" id="{78EFCA7E-FBB8-9C3A-04E1-EBB7322BF8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41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3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28363-3ED3-0216-1032-3E0CC6526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634082"/>
          </a:xfrm>
        </p:spPr>
        <p:txBody>
          <a:bodyPr/>
          <a:lstStyle/>
          <a:p>
            <a:r>
              <a:rPr lang="en-US" dirty="0"/>
              <a:t>How to use Special Angles in Radians:</a:t>
            </a:r>
          </a:p>
        </p:txBody>
      </p:sp>
      <p:grpSp>
        <p:nvGrpSpPr>
          <p:cNvPr id="4" name="Group 10">
            <a:extLst>
              <a:ext uri="{FF2B5EF4-FFF2-40B4-BE49-F238E27FC236}">
                <a16:creationId xmlns:a16="http://schemas.microsoft.com/office/drawing/2014/main" id="{7B899126-387B-70CA-5C60-2FA9E2B4FD23}"/>
              </a:ext>
            </a:extLst>
          </p:cNvPr>
          <p:cNvGrpSpPr>
            <a:grpSpLocks/>
          </p:cNvGrpSpPr>
          <p:nvPr/>
        </p:nvGrpSpPr>
        <p:grpSpPr bwMode="auto">
          <a:xfrm>
            <a:off x="767231" y="2489256"/>
            <a:ext cx="3960440" cy="3600400"/>
            <a:chOff x="1000100" y="2786058"/>
            <a:chExt cx="2571768" cy="2571768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C9A1F357-95E8-0A86-A19C-B00095E09082}"/>
                </a:ext>
              </a:extLst>
            </p:cNvPr>
            <p:cNvCxnSpPr/>
            <p:nvPr/>
          </p:nvCxnSpPr>
          <p:spPr>
            <a:xfrm>
              <a:off x="1000100" y="4071942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10AE179B-63D2-B568-6E27-626691C28C28}"/>
                </a:ext>
              </a:extLst>
            </p:cNvPr>
            <p:cNvCxnSpPr/>
            <p:nvPr/>
          </p:nvCxnSpPr>
          <p:spPr>
            <a:xfrm rot="5400000">
              <a:off x="1000894" y="4071148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0" name="Object 19">
            <a:extLst>
              <a:ext uri="{FF2B5EF4-FFF2-40B4-BE49-F238E27FC236}">
                <a16:creationId xmlns:a16="http://schemas.microsoft.com/office/drawing/2014/main" id="{88A5135A-78C3-7861-4E22-5D1426E47A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6432174"/>
              </p:ext>
            </p:extLst>
          </p:nvPr>
        </p:nvGraphicFramePr>
        <p:xfrm>
          <a:off x="302736" y="3975645"/>
          <a:ext cx="488943" cy="3569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0057" imgH="241195" progId="Equation.DSMT4">
                  <p:embed/>
                </p:oleObj>
              </mc:Choice>
              <mc:Fallback>
                <p:oleObj name="Equation" r:id="rId2" imgW="330057" imgH="241195" progId="Equation.DSMT4">
                  <p:embed/>
                  <p:pic>
                    <p:nvPicPr>
                      <p:cNvPr id="10" name="Object 19">
                        <a:extLst>
                          <a:ext uri="{FF2B5EF4-FFF2-40B4-BE49-F238E27FC236}">
                            <a16:creationId xmlns:a16="http://schemas.microsoft.com/office/drawing/2014/main" id="{88A5135A-78C3-7861-4E22-5D1426E47A7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736" y="3975645"/>
                        <a:ext cx="488943" cy="35692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0">
            <a:extLst>
              <a:ext uri="{FF2B5EF4-FFF2-40B4-BE49-F238E27FC236}">
                <a16:creationId xmlns:a16="http://schemas.microsoft.com/office/drawing/2014/main" id="{CE9AE83C-DADE-0641-8128-283879B661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7126713"/>
              </p:ext>
            </p:extLst>
          </p:nvPr>
        </p:nvGraphicFramePr>
        <p:xfrm>
          <a:off x="2494422" y="5997188"/>
          <a:ext cx="506057" cy="3569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42751" imgH="241195" progId="Equation.DSMT4">
                  <p:embed/>
                </p:oleObj>
              </mc:Choice>
              <mc:Fallback>
                <p:oleObj name="Equation" r:id="rId4" imgW="342751" imgH="241195" progId="Equation.DSMT4">
                  <p:embed/>
                  <p:pic>
                    <p:nvPicPr>
                      <p:cNvPr id="11" name="Object 20">
                        <a:extLst>
                          <a:ext uri="{FF2B5EF4-FFF2-40B4-BE49-F238E27FC236}">
                            <a16:creationId xmlns:a16="http://schemas.microsoft.com/office/drawing/2014/main" id="{CE9AE83C-DADE-0641-8128-283879B6612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4422" y="5997188"/>
                        <a:ext cx="506057" cy="35692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1">
            <a:extLst>
              <a:ext uri="{FF2B5EF4-FFF2-40B4-BE49-F238E27FC236}">
                <a16:creationId xmlns:a16="http://schemas.microsoft.com/office/drawing/2014/main" id="{9EF47537-1E83-979E-64D9-F46A9B012F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3614949"/>
              </p:ext>
            </p:extLst>
          </p:nvPr>
        </p:nvGraphicFramePr>
        <p:xfrm>
          <a:off x="4756271" y="4112213"/>
          <a:ext cx="506055" cy="3544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42751" imgH="241195" progId="Equation.DSMT4">
                  <p:embed/>
                </p:oleObj>
              </mc:Choice>
              <mc:Fallback>
                <p:oleObj name="Equation" r:id="rId6" imgW="342751" imgH="241195" progId="Equation.DSMT4">
                  <p:embed/>
                  <p:pic>
                    <p:nvPicPr>
                      <p:cNvPr id="12" name="Object 21">
                        <a:extLst>
                          <a:ext uri="{FF2B5EF4-FFF2-40B4-BE49-F238E27FC236}">
                            <a16:creationId xmlns:a16="http://schemas.microsoft.com/office/drawing/2014/main" id="{9EF47537-1E83-979E-64D9-F46A9B012F5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6271" y="4112213"/>
                        <a:ext cx="506055" cy="35448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A73B99E1-2A11-2935-7133-1B6F085FDA0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15664" y="931512"/>
            <a:ext cx="11225948" cy="844900"/>
          </a:xfrm>
        </p:spPr>
        <p:txBody>
          <a:bodyPr/>
          <a:lstStyle/>
          <a:p>
            <a:r>
              <a:rPr lang="en-US" dirty="0"/>
              <a:t>When you have the ratios of a special triangle, you can map it onto the other four quadrants to find your trig ratio: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A6930677-72A5-D653-9EA0-05A9A899397E}"/>
              </a:ext>
            </a:extLst>
          </p:cNvPr>
          <p:cNvGrpSpPr/>
          <p:nvPr/>
        </p:nvGrpSpPr>
        <p:grpSpPr>
          <a:xfrm>
            <a:off x="2735074" y="2777288"/>
            <a:ext cx="986098" cy="1512168"/>
            <a:chOff x="3527339" y="2564904"/>
            <a:chExt cx="986098" cy="1512168"/>
          </a:xfrm>
        </p:grpSpPr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C35B5DED-FC30-DA59-D1FA-39B15BF6483B}"/>
                </a:ext>
              </a:extLst>
            </p:cNvPr>
            <p:cNvSpPr/>
            <p:nvPr/>
          </p:nvSpPr>
          <p:spPr>
            <a:xfrm>
              <a:off x="3527339" y="2564904"/>
              <a:ext cx="986098" cy="1512167"/>
            </a:xfrm>
            <a:prstGeom prst="triangle">
              <a:avLst>
                <a:gd name="adj" fmla="val 100000"/>
              </a:avLst>
            </a:prstGeom>
            <a:solidFill>
              <a:srgbClr val="00B0F0">
                <a:alpha val="12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aphicFrame>
          <p:nvGraphicFramePr>
            <p:cNvPr id="33" name="Object 32">
              <a:extLst>
                <a:ext uri="{FF2B5EF4-FFF2-40B4-BE49-F238E27FC236}">
                  <a16:creationId xmlns:a16="http://schemas.microsoft.com/office/drawing/2014/main" id="{0FD9344F-2ECC-6BF1-8D0F-09D8039C79DD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79355189"/>
                </p:ext>
              </p:extLst>
            </p:nvPr>
          </p:nvGraphicFramePr>
          <p:xfrm>
            <a:off x="3635495" y="3835772"/>
            <a:ext cx="266700" cy="241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266996" imgH="240825" progId="Equation.DSMT4">
                    <p:embed/>
                  </p:oleObj>
                </mc:Choice>
                <mc:Fallback>
                  <p:oleObj name="Equation" r:id="rId8" imgW="266996" imgH="240825" progId="Equation.DSMT4">
                    <p:embed/>
                    <p:pic>
                      <p:nvPicPr>
                        <p:cNvPr id="33" name="Object 32">
                          <a:extLst>
                            <a:ext uri="{FF2B5EF4-FFF2-40B4-BE49-F238E27FC236}">
                              <a16:creationId xmlns:a16="http://schemas.microsoft.com/office/drawing/2014/main" id="{0FD9344F-2ECC-6BF1-8D0F-09D8039C79DD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3635495" y="3835772"/>
                          <a:ext cx="266700" cy="2413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35" name="Object 2">
            <a:extLst>
              <a:ext uri="{FF2B5EF4-FFF2-40B4-BE49-F238E27FC236}">
                <a16:creationId xmlns:a16="http://schemas.microsoft.com/office/drawing/2014/main" id="{F78EF8D7-776C-DE85-AA6C-4D7C8F1E94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3087120"/>
              </p:ext>
            </p:extLst>
          </p:nvPr>
        </p:nvGraphicFramePr>
        <p:xfrm>
          <a:off x="2934964" y="3197109"/>
          <a:ext cx="289828" cy="3769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6780" imgH="164814" progId="Equation.DSMT4">
                  <p:embed/>
                </p:oleObj>
              </mc:Choice>
              <mc:Fallback>
                <p:oleObj name="Equation" r:id="rId10" imgW="126780" imgH="164814" progId="Equation.DSMT4">
                  <p:embed/>
                  <p:pic>
                    <p:nvPicPr>
                      <p:cNvPr id="35" name="Object 2">
                        <a:extLst>
                          <a:ext uri="{FF2B5EF4-FFF2-40B4-BE49-F238E27FC236}">
                            <a16:creationId xmlns:a16="http://schemas.microsoft.com/office/drawing/2014/main" id="{F78EF8D7-776C-DE85-AA6C-4D7C8F1E944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4964" y="3197109"/>
                        <a:ext cx="289828" cy="37692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2">
            <a:extLst>
              <a:ext uri="{FF2B5EF4-FFF2-40B4-BE49-F238E27FC236}">
                <a16:creationId xmlns:a16="http://schemas.microsoft.com/office/drawing/2014/main" id="{41BCAED2-BC20-83A0-0095-96757AE68D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4559582"/>
              </p:ext>
            </p:extLst>
          </p:nvPr>
        </p:nvGraphicFramePr>
        <p:xfrm>
          <a:off x="3145841" y="4281214"/>
          <a:ext cx="231641" cy="3777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1468" imgH="164885" progId="Equation.DSMT4">
                  <p:embed/>
                </p:oleObj>
              </mc:Choice>
              <mc:Fallback>
                <p:oleObj name="Equation" r:id="rId12" imgW="101468" imgH="164885" progId="Equation.DSMT4">
                  <p:embed/>
                  <p:pic>
                    <p:nvPicPr>
                      <p:cNvPr id="36" name="Object 2">
                        <a:extLst>
                          <a:ext uri="{FF2B5EF4-FFF2-40B4-BE49-F238E27FC236}">
                            <a16:creationId xmlns:a16="http://schemas.microsoft.com/office/drawing/2014/main" id="{41BCAED2-BC20-83A0-0095-96757AE68DD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5841" y="4281214"/>
                        <a:ext cx="231641" cy="37775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2">
            <a:extLst>
              <a:ext uri="{FF2B5EF4-FFF2-40B4-BE49-F238E27FC236}">
                <a16:creationId xmlns:a16="http://schemas.microsoft.com/office/drawing/2014/main" id="{C286953D-C5ED-B5A8-9843-998DD2CFDD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4848456"/>
              </p:ext>
            </p:extLst>
          </p:nvPr>
        </p:nvGraphicFramePr>
        <p:xfrm>
          <a:off x="3685860" y="3282347"/>
          <a:ext cx="550543" cy="5523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41195" imgH="241195" progId="Equation.DSMT4">
                  <p:embed/>
                </p:oleObj>
              </mc:Choice>
              <mc:Fallback>
                <p:oleObj name="Equation" r:id="rId14" imgW="241195" imgH="241195" progId="Equation.DSMT4">
                  <p:embed/>
                  <p:pic>
                    <p:nvPicPr>
                      <p:cNvPr id="37" name="Object 2">
                        <a:extLst>
                          <a:ext uri="{FF2B5EF4-FFF2-40B4-BE49-F238E27FC236}">
                            <a16:creationId xmlns:a16="http://schemas.microsoft.com/office/drawing/2014/main" id="{C286953D-C5ED-B5A8-9843-998DD2CFDDE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5860" y="3282347"/>
                        <a:ext cx="550543" cy="5523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Box 37">
            <a:extLst>
              <a:ext uri="{FF2B5EF4-FFF2-40B4-BE49-F238E27FC236}">
                <a16:creationId xmlns:a16="http://schemas.microsoft.com/office/drawing/2014/main" id="{D62C1C43-94CF-6007-054D-0BD80DA65C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8536" y="1874384"/>
            <a:ext cx="301776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  <a:latin typeface="Arial" panose="020B0604020202020204" pitchFamily="34" charset="0"/>
              </a:rPr>
              <a:t>In Q1, the trig ratios will be:</a:t>
            </a:r>
          </a:p>
        </p:txBody>
      </p:sp>
      <p:graphicFrame>
        <p:nvGraphicFramePr>
          <p:cNvPr id="39" name="Object 2">
            <a:extLst>
              <a:ext uri="{FF2B5EF4-FFF2-40B4-BE49-F238E27FC236}">
                <a16:creationId xmlns:a16="http://schemas.microsoft.com/office/drawing/2014/main" id="{6DF71681-846B-C22F-0157-DFE8E9655B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7893525"/>
              </p:ext>
            </p:extLst>
          </p:nvPr>
        </p:nvGraphicFramePr>
        <p:xfrm>
          <a:off x="4871864" y="2395268"/>
          <a:ext cx="6376988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793960" imgH="190440" progId="Equation.DSMT4">
                  <p:embed/>
                </p:oleObj>
              </mc:Choice>
              <mc:Fallback>
                <p:oleObj name="Equation" r:id="rId16" imgW="2793960" imgH="190440" progId="Equation.DSMT4">
                  <p:embed/>
                  <p:pic>
                    <p:nvPicPr>
                      <p:cNvPr id="39" name="Object 2">
                        <a:extLst>
                          <a:ext uri="{FF2B5EF4-FFF2-40B4-BE49-F238E27FC236}">
                            <a16:creationId xmlns:a16="http://schemas.microsoft.com/office/drawing/2014/main" id="{6DF71681-846B-C22F-0157-DFE8E9655B0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1864" y="2395268"/>
                        <a:ext cx="6376988" cy="436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2">
            <a:extLst>
              <a:ext uri="{FF2B5EF4-FFF2-40B4-BE49-F238E27FC236}">
                <a16:creationId xmlns:a16="http://schemas.microsoft.com/office/drawing/2014/main" id="{86F6D183-34DC-6AE3-E420-14E671114BB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5843884"/>
              </p:ext>
            </p:extLst>
          </p:nvPr>
        </p:nvGraphicFramePr>
        <p:xfrm>
          <a:off x="6312024" y="2149359"/>
          <a:ext cx="608013" cy="104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66400" imgH="457200" progId="Equation.DSMT4">
                  <p:embed/>
                </p:oleObj>
              </mc:Choice>
              <mc:Fallback>
                <p:oleObj name="Equation" r:id="rId18" imgW="266400" imgH="457200" progId="Equation.DSMT4">
                  <p:embed/>
                  <p:pic>
                    <p:nvPicPr>
                      <p:cNvPr id="42" name="Object 2">
                        <a:extLst>
                          <a:ext uri="{FF2B5EF4-FFF2-40B4-BE49-F238E27FC236}">
                            <a16:creationId xmlns:a16="http://schemas.microsoft.com/office/drawing/2014/main" id="{86F6D183-34DC-6AE3-E420-14E671114BB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2024" y="2149359"/>
                        <a:ext cx="608013" cy="1047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2">
            <a:extLst>
              <a:ext uri="{FF2B5EF4-FFF2-40B4-BE49-F238E27FC236}">
                <a16:creationId xmlns:a16="http://schemas.microsoft.com/office/drawing/2014/main" id="{3C78E00F-7E3E-CCA8-8118-D295ECC98E3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9208923"/>
              </p:ext>
            </p:extLst>
          </p:nvPr>
        </p:nvGraphicFramePr>
        <p:xfrm>
          <a:off x="8772673" y="2117725"/>
          <a:ext cx="347663" cy="989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52280" imgH="431640" progId="Equation.DSMT4">
                  <p:embed/>
                </p:oleObj>
              </mc:Choice>
              <mc:Fallback>
                <p:oleObj name="Equation" r:id="rId20" imgW="152280" imgH="431640" progId="Equation.DSMT4">
                  <p:embed/>
                  <p:pic>
                    <p:nvPicPr>
                      <p:cNvPr id="43" name="Object 2">
                        <a:extLst>
                          <a:ext uri="{FF2B5EF4-FFF2-40B4-BE49-F238E27FC236}">
                            <a16:creationId xmlns:a16="http://schemas.microsoft.com/office/drawing/2014/main" id="{3C78E00F-7E3E-CCA8-8118-D295ECC98E3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72673" y="2117725"/>
                        <a:ext cx="347663" cy="989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2">
            <a:extLst>
              <a:ext uri="{FF2B5EF4-FFF2-40B4-BE49-F238E27FC236}">
                <a16:creationId xmlns:a16="http://schemas.microsoft.com/office/drawing/2014/main" id="{58197FBC-90D5-B740-B9AE-E6B5E470D1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5725120"/>
              </p:ext>
            </p:extLst>
          </p:nvPr>
        </p:nvGraphicFramePr>
        <p:xfrm>
          <a:off x="11208568" y="2060848"/>
          <a:ext cx="608013" cy="104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66400" imgH="457200" progId="Equation.DSMT4">
                  <p:embed/>
                </p:oleObj>
              </mc:Choice>
              <mc:Fallback>
                <p:oleObj name="Equation" r:id="rId22" imgW="266400" imgH="457200" progId="Equation.DSMT4">
                  <p:embed/>
                  <p:pic>
                    <p:nvPicPr>
                      <p:cNvPr id="44" name="Object 2">
                        <a:extLst>
                          <a:ext uri="{FF2B5EF4-FFF2-40B4-BE49-F238E27FC236}">
                            <a16:creationId xmlns:a16="http://schemas.microsoft.com/office/drawing/2014/main" id="{58197FBC-90D5-B740-B9AE-E6B5E470D13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08568" y="2060848"/>
                        <a:ext cx="608013" cy="1047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8" name="Group 47">
            <a:extLst>
              <a:ext uri="{FF2B5EF4-FFF2-40B4-BE49-F238E27FC236}">
                <a16:creationId xmlns:a16="http://schemas.microsoft.com/office/drawing/2014/main" id="{F2138828-E25B-D13C-E345-D95D54F80FB5}"/>
              </a:ext>
            </a:extLst>
          </p:cNvPr>
          <p:cNvGrpSpPr/>
          <p:nvPr/>
        </p:nvGrpSpPr>
        <p:grpSpPr>
          <a:xfrm>
            <a:off x="1746459" y="2769047"/>
            <a:ext cx="986098" cy="1512167"/>
            <a:chOff x="4601902" y="4086209"/>
            <a:chExt cx="986098" cy="1512167"/>
          </a:xfrm>
        </p:grpSpPr>
        <p:sp>
          <p:nvSpPr>
            <p:cNvPr id="46" name="Isosceles Triangle 45">
              <a:extLst>
                <a:ext uri="{FF2B5EF4-FFF2-40B4-BE49-F238E27FC236}">
                  <a16:creationId xmlns:a16="http://schemas.microsoft.com/office/drawing/2014/main" id="{590D2278-FBDA-D468-DB8E-253C06D0C718}"/>
                </a:ext>
              </a:extLst>
            </p:cNvPr>
            <p:cNvSpPr/>
            <p:nvPr/>
          </p:nvSpPr>
          <p:spPr>
            <a:xfrm flipH="1">
              <a:off x="4601902" y="4086209"/>
              <a:ext cx="986098" cy="1512167"/>
            </a:xfrm>
            <a:prstGeom prst="triangle">
              <a:avLst>
                <a:gd name="adj" fmla="val 100000"/>
              </a:avLst>
            </a:prstGeom>
            <a:solidFill>
              <a:srgbClr val="00B0F0">
                <a:alpha val="12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aphicFrame>
          <p:nvGraphicFramePr>
            <p:cNvPr id="47" name="Object 46">
              <a:extLst>
                <a:ext uri="{FF2B5EF4-FFF2-40B4-BE49-F238E27FC236}">
                  <a16:creationId xmlns:a16="http://schemas.microsoft.com/office/drawing/2014/main" id="{6562EF16-92DC-CCC7-06BD-CC6580B4B7CD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47321996"/>
                </p:ext>
              </p:extLst>
            </p:nvPr>
          </p:nvGraphicFramePr>
          <p:xfrm>
            <a:off x="5262326" y="5357076"/>
            <a:ext cx="266700" cy="241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4" imgW="266996" imgH="240825" progId="Equation.DSMT4">
                    <p:embed/>
                  </p:oleObj>
                </mc:Choice>
                <mc:Fallback>
                  <p:oleObj name="Equation" r:id="rId24" imgW="266996" imgH="240825" progId="Equation.DSMT4">
                    <p:embed/>
                    <p:pic>
                      <p:nvPicPr>
                        <p:cNvPr id="47" name="Object 46">
                          <a:extLst>
                            <a:ext uri="{FF2B5EF4-FFF2-40B4-BE49-F238E27FC236}">
                              <a16:creationId xmlns:a16="http://schemas.microsoft.com/office/drawing/2014/main" id="{6562EF16-92DC-CCC7-06BD-CC6580B4B7CD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5262326" y="5357076"/>
                          <a:ext cx="266700" cy="2413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49" name="Object 2">
            <a:extLst>
              <a:ext uri="{FF2B5EF4-FFF2-40B4-BE49-F238E27FC236}">
                <a16:creationId xmlns:a16="http://schemas.microsoft.com/office/drawing/2014/main" id="{8E00CA27-0650-4588-85C0-DBECFE3931E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0084313"/>
              </p:ext>
            </p:extLst>
          </p:nvPr>
        </p:nvGraphicFramePr>
        <p:xfrm>
          <a:off x="1940211" y="4299921"/>
          <a:ext cx="463550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03040" imgH="164880" progId="Equation.DSMT4">
                  <p:embed/>
                </p:oleObj>
              </mc:Choice>
              <mc:Fallback>
                <p:oleObj name="Equation" r:id="rId25" imgW="203040" imgH="164880" progId="Equation.DSMT4">
                  <p:embed/>
                  <p:pic>
                    <p:nvPicPr>
                      <p:cNvPr id="49" name="Object 2">
                        <a:extLst>
                          <a:ext uri="{FF2B5EF4-FFF2-40B4-BE49-F238E27FC236}">
                            <a16:creationId xmlns:a16="http://schemas.microsoft.com/office/drawing/2014/main" id="{8E00CA27-0650-4588-85C0-DBECFE3931E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0211" y="4299921"/>
                        <a:ext cx="463550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2">
            <a:extLst>
              <a:ext uri="{FF2B5EF4-FFF2-40B4-BE49-F238E27FC236}">
                <a16:creationId xmlns:a16="http://schemas.microsoft.com/office/drawing/2014/main" id="{CB4BA9AB-F2B6-7BC5-79C0-219B6AB03A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5989457"/>
              </p:ext>
            </p:extLst>
          </p:nvPr>
        </p:nvGraphicFramePr>
        <p:xfrm>
          <a:off x="1165170" y="3385573"/>
          <a:ext cx="550543" cy="5523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41195" imgH="241195" progId="Equation.DSMT4">
                  <p:embed/>
                </p:oleObj>
              </mc:Choice>
              <mc:Fallback>
                <p:oleObj name="Equation" r:id="rId14" imgW="241195" imgH="241195" progId="Equation.DSMT4">
                  <p:embed/>
                  <p:pic>
                    <p:nvPicPr>
                      <p:cNvPr id="50" name="Object 2">
                        <a:extLst>
                          <a:ext uri="{FF2B5EF4-FFF2-40B4-BE49-F238E27FC236}">
                            <a16:creationId xmlns:a16="http://schemas.microsoft.com/office/drawing/2014/main" id="{CB4BA9AB-F2B6-7BC5-79C0-219B6AB03AE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5170" y="3385573"/>
                        <a:ext cx="550543" cy="5523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2">
            <a:extLst>
              <a:ext uri="{FF2B5EF4-FFF2-40B4-BE49-F238E27FC236}">
                <a16:creationId xmlns:a16="http://schemas.microsoft.com/office/drawing/2014/main" id="{FA9DFAE0-F4B5-9AA9-1E66-6812AF93F4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0014758"/>
              </p:ext>
            </p:extLst>
          </p:nvPr>
        </p:nvGraphicFramePr>
        <p:xfrm>
          <a:off x="2285778" y="3295691"/>
          <a:ext cx="289828" cy="3769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6780" imgH="164814" progId="Equation.DSMT4">
                  <p:embed/>
                </p:oleObj>
              </mc:Choice>
              <mc:Fallback>
                <p:oleObj name="Equation" r:id="rId10" imgW="126780" imgH="164814" progId="Equation.DSMT4">
                  <p:embed/>
                  <p:pic>
                    <p:nvPicPr>
                      <p:cNvPr id="51" name="Object 2">
                        <a:extLst>
                          <a:ext uri="{FF2B5EF4-FFF2-40B4-BE49-F238E27FC236}">
                            <a16:creationId xmlns:a16="http://schemas.microsoft.com/office/drawing/2014/main" id="{FA9DFAE0-F4B5-9AA9-1E66-6812AF93F45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5778" y="3295691"/>
                        <a:ext cx="289828" cy="37692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" name="TextBox 51">
            <a:extLst>
              <a:ext uri="{FF2B5EF4-FFF2-40B4-BE49-F238E27FC236}">
                <a16:creationId xmlns:a16="http://schemas.microsoft.com/office/drawing/2014/main" id="{1181F174-5ACF-27E3-F3F4-1FDC0BE4F0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74898" y="3212976"/>
            <a:ext cx="590465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  <a:latin typeface="Arial" panose="020B0604020202020204" pitchFamily="34" charset="0"/>
              </a:rPr>
              <a:t>In Q2, the angle from standard position is 120 degrees</a:t>
            </a:r>
          </a:p>
        </p:txBody>
      </p:sp>
      <p:graphicFrame>
        <p:nvGraphicFramePr>
          <p:cNvPr id="53" name="Object 2">
            <a:extLst>
              <a:ext uri="{FF2B5EF4-FFF2-40B4-BE49-F238E27FC236}">
                <a16:creationId xmlns:a16="http://schemas.microsoft.com/office/drawing/2014/main" id="{9D73EE3A-605A-EFCD-23D2-449F9E6609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8367658"/>
              </p:ext>
            </p:extLst>
          </p:nvPr>
        </p:nvGraphicFramePr>
        <p:xfrm>
          <a:off x="4733358" y="3757364"/>
          <a:ext cx="6375400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793960" imgH="190440" progId="Equation.DSMT4">
                  <p:embed/>
                </p:oleObj>
              </mc:Choice>
              <mc:Fallback>
                <p:oleObj name="Equation" r:id="rId27" imgW="2793960" imgH="190440" progId="Equation.DSMT4">
                  <p:embed/>
                  <p:pic>
                    <p:nvPicPr>
                      <p:cNvPr id="53" name="Object 2">
                        <a:extLst>
                          <a:ext uri="{FF2B5EF4-FFF2-40B4-BE49-F238E27FC236}">
                            <a16:creationId xmlns:a16="http://schemas.microsoft.com/office/drawing/2014/main" id="{9D73EE3A-605A-EFCD-23D2-449F9E66090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3358" y="3757364"/>
                        <a:ext cx="6375400" cy="436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2">
            <a:extLst>
              <a:ext uri="{FF2B5EF4-FFF2-40B4-BE49-F238E27FC236}">
                <a16:creationId xmlns:a16="http://schemas.microsoft.com/office/drawing/2014/main" id="{724FEC37-F93B-30B2-9E01-FB4B2F4738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4524315"/>
              </p:ext>
            </p:extLst>
          </p:nvPr>
        </p:nvGraphicFramePr>
        <p:xfrm>
          <a:off x="6303112" y="3540750"/>
          <a:ext cx="608013" cy="104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66400" imgH="457200" progId="Equation.DSMT4">
                  <p:embed/>
                </p:oleObj>
              </mc:Choice>
              <mc:Fallback>
                <p:oleObj name="Equation" r:id="rId29" imgW="266400" imgH="457200" progId="Equation.DSMT4">
                  <p:embed/>
                  <p:pic>
                    <p:nvPicPr>
                      <p:cNvPr id="54" name="Object 2">
                        <a:extLst>
                          <a:ext uri="{FF2B5EF4-FFF2-40B4-BE49-F238E27FC236}">
                            <a16:creationId xmlns:a16="http://schemas.microsoft.com/office/drawing/2014/main" id="{724FEC37-F93B-30B2-9E01-FB4B2F4738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3112" y="3540750"/>
                        <a:ext cx="608013" cy="1047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2">
            <a:extLst>
              <a:ext uri="{FF2B5EF4-FFF2-40B4-BE49-F238E27FC236}">
                <a16:creationId xmlns:a16="http://schemas.microsoft.com/office/drawing/2014/main" id="{EB1369C8-4CA9-26CC-D232-139B03A38D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1014325"/>
              </p:ext>
            </p:extLst>
          </p:nvPr>
        </p:nvGraphicFramePr>
        <p:xfrm>
          <a:off x="8668140" y="3570119"/>
          <a:ext cx="608013" cy="989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66400" imgH="431640" progId="Equation.DSMT4">
                  <p:embed/>
                </p:oleObj>
              </mc:Choice>
              <mc:Fallback>
                <p:oleObj name="Equation" r:id="rId30" imgW="266400" imgH="431640" progId="Equation.DSMT4">
                  <p:embed/>
                  <p:pic>
                    <p:nvPicPr>
                      <p:cNvPr id="55" name="Object 2">
                        <a:extLst>
                          <a:ext uri="{FF2B5EF4-FFF2-40B4-BE49-F238E27FC236}">
                            <a16:creationId xmlns:a16="http://schemas.microsoft.com/office/drawing/2014/main" id="{EB1369C8-4CA9-26CC-D232-139B03A38DD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68140" y="3570119"/>
                        <a:ext cx="608013" cy="989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2">
            <a:extLst>
              <a:ext uri="{FF2B5EF4-FFF2-40B4-BE49-F238E27FC236}">
                <a16:creationId xmlns:a16="http://schemas.microsoft.com/office/drawing/2014/main" id="{C9E9C29D-20B7-CF45-333F-49498AF2BD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3650188"/>
              </p:ext>
            </p:extLst>
          </p:nvPr>
        </p:nvGraphicFramePr>
        <p:xfrm>
          <a:off x="11051879" y="3699420"/>
          <a:ext cx="781050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342720" imgH="241200" progId="Equation.DSMT4">
                  <p:embed/>
                </p:oleObj>
              </mc:Choice>
              <mc:Fallback>
                <p:oleObj name="Equation" r:id="rId32" imgW="342720" imgH="241200" progId="Equation.DSMT4">
                  <p:embed/>
                  <p:pic>
                    <p:nvPicPr>
                      <p:cNvPr id="56" name="Object 2">
                        <a:extLst>
                          <a:ext uri="{FF2B5EF4-FFF2-40B4-BE49-F238E27FC236}">
                            <a16:creationId xmlns:a16="http://schemas.microsoft.com/office/drawing/2014/main" id="{C9E9C29D-20B7-CF45-333F-49498AF2BDF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51879" y="3699420"/>
                        <a:ext cx="781050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" name="Rectangle 57">
            <a:extLst>
              <a:ext uri="{FF2B5EF4-FFF2-40B4-BE49-F238E27FC236}">
                <a16:creationId xmlns:a16="http://schemas.microsoft.com/office/drawing/2014/main" id="{5F71203F-8057-271F-EBA4-2D685C7F4C58}"/>
              </a:ext>
            </a:extLst>
          </p:cNvPr>
          <p:cNvSpPr/>
          <p:nvPr/>
        </p:nvSpPr>
        <p:spPr>
          <a:xfrm>
            <a:off x="2747451" y="2637477"/>
            <a:ext cx="1543638" cy="1651978"/>
          </a:xfrm>
          <a:prstGeom prst="rect">
            <a:avLst/>
          </a:prstGeom>
          <a:solidFill>
            <a:schemeClr val="bg1">
              <a:alpha val="7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Arc 56">
            <a:extLst>
              <a:ext uri="{FF2B5EF4-FFF2-40B4-BE49-F238E27FC236}">
                <a16:creationId xmlns:a16="http://schemas.microsoft.com/office/drawing/2014/main" id="{7CAD035F-BF99-EB40-1352-0AA21E4E7828}"/>
              </a:ext>
            </a:extLst>
          </p:cNvPr>
          <p:cNvSpPr/>
          <p:nvPr/>
        </p:nvSpPr>
        <p:spPr>
          <a:xfrm>
            <a:off x="2083925" y="3650976"/>
            <a:ext cx="1260475" cy="1260475"/>
          </a:xfrm>
          <a:prstGeom prst="arc">
            <a:avLst>
              <a:gd name="adj1" fmla="val 14194151"/>
              <a:gd name="adj2" fmla="val 14333"/>
            </a:avLst>
          </a:prstGeom>
          <a:ln w="28575">
            <a:solidFill>
              <a:srgbClr val="FF0000"/>
            </a:solidFill>
            <a:head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59" name="Object 2">
            <a:extLst>
              <a:ext uri="{FF2B5EF4-FFF2-40B4-BE49-F238E27FC236}">
                <a16:creationId xmlns:a16="http://schemas.microsoft.com/office/drawing/2014/main" id="{26CB5C62-DD5F-DA16-6685-352F93F691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9998134"/>
              </p:ext>
            </p:extLst>
          </p:nvPr>
        </p:nvGraphicFramePr>
        <p:xfrm>
          <a:off x="2890343" y="3303808"/>
          <a:ext cx="136207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596880" imgH="177480" progId="Equation.DSMT4">
                  <p:embed/>
                </p:oleObj>
              </mc:Choice>
              <mc:Fallback>
                <p:oleObj name="Equation" r:id="rId34" imgW="596880" imgH="177480" progId="Equation.DSMT4">
                  <p:embed/>
                  <p:pic>
                    <p:nvPicPr>
                      <p:cNvPr id="59" name="Object 2">
                        <a:extLst>
                          <a:ext uri="{FF2B5EF4-FFF2-40B4-BE49-F238E27FC236}">
                            <a16:creationId xmlns:a16="http://schemas.microsoft.com/office/drawing/2014/main" id="{26CB5C62-DD5F-DA16-6685-352F93F6919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0343" y="3303808"/>
                        <a:ext cx="1362075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3" name="Group 62">
            <a:extLst>
              <a:ext uri="{FF2B5EF4-FFF2-40B4-BE49-F238E27FC236}">
                <a16:creationId xmlns:a16="http://schemas.microsoft.com/office/drawing/2014/main" id="{FA229EA7-E5F7-9123-BDD8-7F4212FFBE5D}"/>
              </a:ext>
            </a:extLst>
          </p:cNvPr>
          <p:cNvGrpSpPr/>
          <p:nvPr/>
        </p:nvGrpSpPr>
        <p:grpSpPr>
          <a:xfrm>
            <a:off x="1743975" y="4284682"/>
            <a:ext cx="986098" cy="1512167"/>
            <a:chOff x="1743398" y="4284722"/>
            <a:chExt cx="986098" cy="1512167"/>
          </a:xfrm>
        </p:grpSpPr>
        <p:sp>
          <p:nvSpPr>
            <p:cNvPr id="61" name="Isosceles Triangle 60">
              <a:extLst>
                <a:ext uri="{FF2B5EF4-FFF2-40B4-BE49-F238E27FC236}">
                  <a16:creationId xmlns:a16="http://schemas.microsoft.com/office/drawing/2014/main" id="{69E34A49-BFFC-8DC7-C4C6-8CCC5E3144B7}"/>
                </a:ext>
              </a:extLst>
            </p:cNvPr>
            <p:cNvSpPr/>
            <p:nvPr/>
          </p:nvSpPr>
          <p:spPr>
            <a:xfrm flipH="1" flipV="1">
              <a:off x="1743398" y="4284722"/>
              <a:ext cx="986098" cy="1512167"/>
            </a:xfrm>
            <a:prstGeom prst="triangle">
              <a:avLst>
                <a:gd name="adj" fmla="val 100000"/>
              </a:avLst>
            </a:prstGeom>
            <a:solidFill>
              <a:srgbClr val="00B0F0">
                <a:alpha val="12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aphicFrame>
          <p:nvGraphicFramePr>
            <p:cNvPr id="62" name="Object 61">
              <a:extLst>
                <a:ext uri="{FF2B5EF4-FFF2-40B4-BE49-F238E27FC236}">
                  <a16:creationId xmlns:a16="http://schemas.microsoft.com/office/drawing/2014/main" id="{EE70F370-4F4B-A0CF-4E2A-930D9241E575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35798881"/>
                </p:ext>
              </p:extLst>
            </p:nvPr>
          </p:nvGraphicFramePr>
          <p:xfrm>
            <a:off x="2351584" y="4293096"/>
            <a:ext cx="266700" cy="241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6" imgW="266996" imgH="240825" progId="Equation.DSMT4">
                    <p:embed/>
                  </p:oleObj>
                </mc:Choice>
                <mc:Fallback>
                  <p:oleObj name="Equation" r:id="rId36" imgW="266996" imgH="240825" progId="Equation.DSMT4">
                    <p:embed/>
                    <p:pic>
                      <p:nvPicPr>
                        <p:cNvPr id="62" name="Object 61">
                          <a:extLst>
                            <a:ext uri="{FF2B5EF4-FFF2-40B4-BE49-F238E27FC236}">
                              <a16:creationId xmlns:a16="http://schemas.microsoft.com/office/drawing/2014/main" id="{EE70F370-4F4B-A0CF-4E2A-930D9241E575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2351584" y="4293096"/>
                          <a:ext cx="266700" cy="2413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64" name="Rectangle 63">
            <a:extLst>
              <a:ext uri="{FF2B5EF4-FFF2-40B4-BE49-F238E27FC236}">
                <a16:creationId xmlns:a16="http://schemas.microsoft.com/office/drawing/2014/main" id="{CF0022DF-B608-5F59-E563-C55E499CB206}"/>
              </a:ext>
            </a:extLst>
          </p:cNvPr>
          <p:cNvSpPr/>
          <p:nvPr/>
        </p:nvSpPr>
        <p:spPr>
          <a:xfrm>
            <a:off x="1174945" y="2594153"/>
            <a:ext cx="1543638" cy="1651978"/>
          </a:xfrm>
          <a:prstGeom prst="rect">
            <a:avLst/>
          </a:prstGeom>
          <a:solidFill>
            <a:schemeClr val="bg1">
              <a:alpha val="7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5" name="Object 2">
            <a:extLst>
              <a:ext uri="{FF2B5EF4-FFF2-40B4-BE49-F238E27FC236}">
                <a16:creationId xmlns:a16="http://schemas.microsoft.com/office/drawing/2014/main" id="{D20BDF75-FE0F-8700-34A2-C8503E9827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8920374"/>
              </p:ext>
            </p:extLst>
          </p:nvPr>
        </p:nvGraphicFramePr>
        <p:xfrm>
          <a:off x="992883" y="4676750"/>
          <a:ext cx="782637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342720" imgH="241200" progId="Equation.DSMT4">
                  <p:embed/>
                </p:oleObj>
              </mc:Choice>
              <mc:Fallback>
                <p:oleObj name="Equation" r:id="rId37" imgW="342720" imgH="241200" progId="Equation.DSMT4">
                  <p:embed/>
                  <p:pic>
                    <p:nvPicPr>
                      <p:cNvPr id="65" name="Object 2">
                        <a:extLst>
                          <a:ext uri="{FF2B5EF4-FFF2-40B4-BE49-F238E27FC236}">
                            <a16:creationId xmlns:a16="http://schemas.microsoft.com/office/drawing/2014/main" id="{D20BDF75-FE0F-8700-34A2-C8503E98270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2883" y="4676750"/>
                        <a:ext cx="782637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Object 2">
            <a:extLst>
              <a:ext uri="{FF2B5EF4-FFF2-40B4-BE49-F238E27FC236}">
                <a16:creationId xmlns:a16="http://schemas.microsoft.com/office/drawing/2014/main" id="{42CBBC2F-8E71-BA7C-C769-0F669367B6C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4331256"/>
              </p:ext>
            </p:extLst>
          </p:nvPr>
        </p:nvGraphicFramePr>
        <p:xfrm>
          <a:off x="2285778" y="4874959"/>
          <a:ext cx="290513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126720" imgH="164880" progId="Equation.DSMT4">
                  <p:embed/>
                </p:oleObj>
              </mc:Choice>
              <mc:Fallback>
                <p:oleObj name="Equation" r:id="rId39" imgW="126720" imgH="164880" progId="Equation.DSMT4">
                  <p:embed/>
                  <p:pic>
                    <p:nvPicPr>
                      <p:cNvPr id="66" name="Object 2">
                        <a:extLst>
                          <a:ext uri="{FF2B5EF4-FFF2-40B4-BE49-F238E27FC236}">
                            <a16:creationId xmlns:a16="http://schemas.microsoft.com/office/drawing/2014/main" id="{42CBBC2F-8E71-BA7C-C769-0F669367B6C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5778" y="4874959"/>
                        <a:ext cx="290513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" name="Arc 67">
            <a:extLst>
              <a:ext uri="{FF2B5EF4-FFF2-40B4-BE49-F238E27FC236}">
                <a16:creationId xmlns:a16="http://schemas.microsoft.com/office/drawing/2014/main" id="{E9DA63C3-AEDC-6B26-AC0B-AFC683B139BF}"/>
              </a:ext>
            </a:extLst>
          </p:cNvPr>
          <p:cNvSpPr/>
          <p:nvPr/>
        </p:nvSpPr>
        <p:spPr>
          <a:xfrm>
            <a:off x="2223248" y="3781415"/>
            <a:ext cx="925513" cy="1017588"/>
          </a:xfrm>
          <a:prstGeom prst="arc">
            <a:avLst>
              <a:gd name="adj1" fmla="val 10725234"/>
              <a:gd name="adj2" fmla="val 0"/>
            </a:avLst>
          </a:prstGeom>
          <a:ln>
            <a:solidFill>
              <a:srgbClr val="0070C0"/>
            </a:solidFill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69" name="Arc 68">
            <a:extLst>
              <a:ext uri="{FF2B5EF4-FFF2-40B4-BE49-F238E27FC236}">
                <a16:creationId xmlns:a16="http://schemas.microsoft.com/office/drawing/2014/main" id="{928ADE88-F086-49C9-226D-72FA91845E8C}"/>
              </a:ext>
            </a:extLst>
          </p:cNvPr>
          <p:cNvSpPr/>
          <p:nvPr/>
        </p:nvSpPr>
        <p:spPr>
          <a:xfrm>
            <a:off x="2223248" y="3791734"/>
            <a:ext cx="925513" cy="1016000"/>
          </a:xfrm>
          <a:prstGeom prst="arc">
            <a:avLst>
              <a:gd name="adj1" fmla="val 7235792"/>
              <a:gd name="adj2" fmla="val 10791662"/>
            </a:avLst>
          </a:prstGeom>
          <a:ln>
            <a:solidFill>
              <a:srgbClr val="0070C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70" name="Object 2">
            <a:extLst>
              <a:ext uri="{FF2B5EF4-FFF2-40B4-BE49-F238E27FC236}">
                <a16:creationId xmlns:a16="http://schemas.microsoft.com/office/drawing/2014/main" id="{2AA6DD44-973A-F056-75F8-D2868DE58A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8203522"/>
              </p:ext>
            </p:extLst>
          </p:nvPr>
        </p:nvGraphicFramePr>
        <p:xfrm>
          <a:off x="1039813" y="3679825"/>
          <a:ext cx="141922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622080" imgH="177480" progId="Equation.DSMT4">
                  <p:embed/>
                </p:oleObj>
              </mc:Choice>
              <mc:Fallback>
                <p:oleObj name="Equation" r:id="rId41" imgW="622080" imgH="177480" progId="Equation.DSMT4">
                  <p:embed/>
                  <p:pic>
                    <p:nvPicPr>
                      <p:cNvPr id="70" name="Object 2">
                        <a:extLst>
                          <a:ext uri="{FF2B5EF4-FFF2-40B4-BE49-F238E27FC236}">
                            <a16:creationId xmlns:a16="http://schemas.microsoft.com/office/drawing/2014/main" id="{2AA6DD44-973A-F056-75F8-D2868DE58AC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9813" y="3679825"/>
                        <a:ext cx="1419225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" name="TextBox 70">
            <a:extLst>
              <a:ext uri="{FF2B5EF4-FFF2-40B4-BE49-F238E27FC236}">
                <a16:creationId xmlns:a16="http://schemas.microsoft.com/office/drawing/2014/main" id="{435D8B38-9551-62A7-086D-83091ADD5C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74898" y="4646444"/>
            <a:ext cx="590465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  <a:latin typeface="Arial" panose="020B0604020202020204" pitchFamily="34" charset="0"/>
              </a:rPr>
              <a:t>In Q3, the angle from standard position is 240 degrees</a:t>
            </a:r>
          </a:p>
        </p:txBody>
      </p:sp>
      <p:graphicFrame>
        <p:nvGraphicFramePr>
          <p:cNvPr id="72" name="Object 2">
            <a:extLst>
              <a:ext uri="{FF2B5EF4-FFF2-40B4-BE49-F238E27FC236}">
                <a16:creationId xmlns:a16="http://schemas.microsoft.com/office/drawing/2014/main" id="{8EE8D05C-B0E4-B182-9B7A-21BCB249BD6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0156103"/>
              </p:ext>
            </p:extLst>
          </p:nvPr>
        </p:nvGraphicFramePr>
        <p:xfrm>
          <a:off x="4691063" y="5265738"/>
          <a:ext cx="6491287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2844720" imgH="190440" progId="Equation.DSMT4">
                  <p:embed/>
                </p:oleObj>
              </mc:Choice>
              <mc:Fallback>
                <p:oleObj name="Equation" r:id="rId43" imgW="2844720" imgH="190440" progId="Equation.DSMT4">
                  <p:embed/>
                  <p:pic>
                    <p:nvPicPr>
                      <p:cNvPr id="72" name="Object 2">
                        <a:extLst>
                          <a:ext uri="{FF2B5EF4-FFF2-40B4-BE49-F238E27FC236}">
                            <a16:creationId xmlns:a16="http://schemas.microsoft.com/office/drawing/2014/main" id="{8EE8D05C-B0E4-B182-9B7A-21BCB249BD6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1063" y="5265738"/>
                        <a:ext cx="6491287" cy="436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" name="Object 2">
            <a:extLst>
              <a:ext uri="{FF2B5EF4-FFF2-40B4-BE49-F238E27FC236}">
                <a16:creationId xmlns:a16="http://schemas.microsoft.com/office/drawing/2014/main" id="{4337DD7E-0928-3053-B055-7CCC4E999D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2868188"/>
              </p:ext>
            </p:extLst>
          </p:nvPr>
        </p:nvGraphicFramePr>
        <p:xfrm>
          <a:off x="6168008" y="5013325"/>
          <a:ext cx="839788" cy="104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368280" imgH="457200" progId="Equation.DSMT4">
                  <p:embed/>
                </p:oleObj>
              </mc:Choice>
              <mc:Fallback>
                <p:oleObj name="Equation" r:id="rId45" imgW="368280" imgH="457200" progId="Equation.DSMT4">
                  <p:embed/>
                  <p:pic>
                    <p:nvPicPr>
                      <p:cNvPr id="73" name="Object 2">
                        <a:extLst>
                          <a:ext uri="{FF2B5EF4-FFF2-40B4-BE49-F238E27FC236}">
                            <a16:creationId xmlns:a16="http://schemas.microsoft.com/office/drawing/2014/main" id="{4337DD7E-0928-3053-B055-7CCC4E999D8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8008" y="5013325"/>
                        <a:ext cx="839788" cy="1047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" name="Object 2">
            <a:extLst>
              <a:ext uri="{FF2B5EF4-FFF2-40B4-BE49-F238E27FC236}">
                <a16:creationId xmlns:a16="http://schemas.microsoft.com/office/drawing/2014/main" id="{4E3D3717-B497-4098-F151-6F1D7EEBED4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5734865"/>
              </p:ext>
            </p:extLst>
          </p:nvPr>
        </p:nvGraphicFramePr>
        <p:xfrm>
          <a:off x="8682325" y="5079138"/>
          <a:ext cx="608013" cy="989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266400" imgH="431640" progId="Equation.DSMT4">
                  <p:embed/>
                </p:oleObj>
              </mc:Choice>
              <mc:Fallback>
                <p:oleObj name="Equation" r:id="rId47" imgW="266400" imgH="431640" progId="Equation.DSMT4">
                  <p:embed/>
                  <p:pic>
                    <p:nvPicPr>
                      <p:cNvPr id="74" name="Object 2">
                        <a:extLst>
                          <a:ext uri="{FF2B5EF4-FFF2-40B4-BE49-F238E27FC236}">
                            <a16:creationId xmlns:a16="http://schemas.microsoft.com/office/drawing/2014/main" id="{4E3D3717-B497-4098-F151-6F1D7EEBED4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82325" y="5079138"/>
                        <a:ext cx="608013" cy="989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" name="Object 2">
            <a:extLst>
              <a:ext uri="{FF2B5EF4-FFF2-40B4-BE49-F238E27FC236}">
                <a16:creationId xmlns:a16="http://schemas.microsoft.com/office/drawing/2014/main" id="{03A55250-58F8-1F61-ADCB-87023157ED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1850926"/>
              </p:ext>
            </p:extLst>
          </p:nvPr>
        </p:nvGraphicFramePr>
        <p:xfrm>
          <a:off x="11136560" y="5208588"/>
          <a:ext cx="549275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241200" imgH="241200" progId="Equation.DSMT4">
                  <p:embed/>
                </p:oleObj>
              </mc:Choice>
              <mc:Fallback>
                <p:oleObj name="Equation" r:id="rId48" imgW="241200" imgH="241200" progId="Equation.DSMT4">
                  <p:embed/>
                  <p:pic>
                    <p:nvPicPr>
                      <p:cNvPr id="75" name="Object 2">
                        <a:extLst>
                          <a:ext uri="{FF2B5EF4-FFF2-40B4-BE49-F238E27FC236}">
                            <a16:creationId xmlns:a16="http://schemas.microsoft.com/office/drawing/2014/main" id="{03A55250-58F8-1F61-ADCB-87023157ED2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36560" y="5208588"/>
                        <a:ext cx="549275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6" name="TextBox 75">
            <a:extLst>
              <a:ext uri="{FF2B5EF4-FFF2-40B4-BE49-F238E27FC236}">
                <a16:creationId xmlns:a16="http://schemas.microsoft.com/office/drawing/2014/main" id="{FC1E5183-B8FD-2C9D-EDA7-48BF08CDA8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22359" y="6169451"/>
            <a:ext cx="590465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  <a:latin typeface="Arial" panose="020B0604020202020204" pitchFamily="34" charset="0"/>
              </a:rPr>
              <a:t>Likewise, in Q4, you find the trig ratios for 300 degrees</a:t>
            </a:r>
          </a:p>
        </p:txBody>
      </p:sp>
    </p:spTree>
    <p:extLst>
      <p:ext uri="{BB962C8B-B14F-4D97-AF65-F5344CB8AC3E}">
        <p14:creationId xmlns:p14="http://schemas.microsoft.com/office/powerpoint/2010/main" val="3722767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2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5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52" grpId="0"/>
      <p:bldP spid="58" grpId="0" animBg="1"/>
      <p:bldP spid="57" grpId="0" animBg="1"/>
      <p:bldP spid="64" grpId="0" animBg="1"/>
      <p:bldP spid="68" grpId="0" animBg="1"/>
      <p:bldP spid="69" grpId="0" animBg="1"/>
      <p:bldP spid="71" grpId="0"/>
      <p:bldP spid="7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33D36-B357-FA30-DAC3-AF8D37488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D75D68-8AC7-EF76-110F-50BF5BDB3917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2086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DD7C11-EC27-8248-50B5-3C564FDBC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562074"/>
          </a:xfrm>
        </p:spPr>
        <p:txBody>
          <a:bodyPr/>
          <a:lstStyle/>
          <a:p>
            <a:r>
              <a:rPr lang="en-US" dirty="0"/>
              <a:t>Find which Quadrant with Radians: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76E73B-BFC3-783C-F9A3-666265A4E16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1344" y="836711"/>
            <a:ext cx="11521280" cy="1437937"/>
          </a:xfrm>
        </p:spPr>
        <p:txBody>
          <a:bodyPr/>
          <a:lstStyle/>
          <a:p>
            <a:r>
              <a:rPr lang="en-US" dirty="0"/>
              <a:t>When given angles in radians, use the denominator to split your quadrants into parts</a:t>
            </a:r>
          </a:p>
          <a:p>
            <a:r>
              <a:rPr lang="en-US" dirty="0"/>
              <a:t>This allows you to find the quadrant that your angle is in:</a:t>
            </a:r>
          </a:p>
        </p:txBody>
      </p:sp>
      <p:grpSp>
        <p:nvGrpSpPr>
          <p:cNvPr id="4" name="Group 10">
            <a:extLst>
              <a:ext uri="{FF2B5EF4-FFF2-40B4-BE49-F238E27FC236}">
                <a16:creationId xmlns:a16="http://schemas.microsoft.com/office/drawing/2014/main" id="{BE09F55A-0067-5C1E-80BB-CB1815FEC05D}"/>
              </a:ext>
            </a:extLst>
          </p:cNvPr>
          <p:cNvGrpSpPr>
            <a:grpSpLocks/>
          </p:cNvGrpSpPr>
          <p:nvPr/>
        </p:nvGrpSpPr>
        <p:grpSpPr bwMode="auto">
          <a:xfrm>
            <a:off x="839416" y="2783153"/>
            <a:ext cx="3960440" cy="3600400"/>
            <a:chOff x="1000100" y="2786058"/>
            <a:chExt cx="2571768" cy="2571768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C2496D21-7B3E-D1C2-53AF-A7E5C7BC18E4}"/>
                </a:ext>
              </a:extLst>
            </p:cNvPr>
            <p:cNvCxnSpPr/>
            <p:nvPr/>
          </p:nvCxnSpPr>
          <p:spPr>
            <a:xfrm>
              <a:off x="1000100" y="4071942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8434F66E-5A42-03E6-9FC4-49021E6A7554}"/>
                </a:ext>
              </a:extLst>
            </p:cNvPr>
            <p:cNvCxnSpPr/>
            <p:nvPr/>
          </p:nvCxnSpPr>
          <p:spPr>
            <a:xfrm rot="5400000">
              <a:off x="1000894" y="4071148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242994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">
            <a:extLst>
              <a:ext uri="{FF2B5EF4-FFF2-40B4-BE49-F238E27FC236}">
                <a16:creationId xmlns:a16="http://schemas.microsoft.com/office/drawing/2014/main" id="{79955B61-9138-2E5E-C229-79D4AD1C4B1A}"/>
              </a:ext>
            </a:extLst>
          </p:cNvPr>
          <p:cNvGrpSpPr>
            <a:grpSpLocks/>
          </p:cNvGrpSpPr>
          <p:nvPr/>
        </p:nvGrpSpPr>
        <p:grpSpPr bwMode="auto">
          <a:xfrm>
            <a:off x="839416" y="1700808"/>
            <a:ext cx="5400600" cy="4682745"/>
            <a:chOff x="1000100" y="2786058"/>
            <a:chExt cx="2571768" cy="2571768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F5AB440C-CBC0-A5C0-530C-E17CC9B2C2A5}"/>
                </a:ext>
              </a:extLst>
            </p:cNvPr>
            <p:cNvCxnSpPr/>
            <p:nvPr/>
          </p:nvCxnSpPr>
          <p:spPr>
            <a:xfrm>
              <a:off x="1000100" y="4071942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E2D28D93-FDDF-4E62-1521-9CB5A24DFBDF}"/>
                </a:ext>
              </a:extLst>
            </p:cNvPr>
            <p:cNvCxnSpPr/>
            <p:nvPr/>
          </p:nvCxnSpPr>
          <p:spPr>
            <a:xfrm rot="5400000">
              <a:off x="1000894" y="4071148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430818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B345E1-26BD-1F94-BE21-E76E9D54C3B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63352" y="260648"/>
            <a:ext cx="9956800" cy="82068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Practice: Find the ratios for the following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E1D14D4B-73CF-5AA0-E632-9786C6E97A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9507113"/>
              </p:ext>
            </p:extLst>
          </p:nvPr>
        </p:nvGraphicFramePr>
        <p:xfrm>
          <a:off x="697904" y="908720"/>
          <a:ext cx="1273944" cy="9873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07960" imgH="393480" progId="Equation.DSMT4">
                  <p:embed/>
                </p:oleObj>
              </mc:Choice>
              <mc:Fallback>
                <p:oleObj name="Equation" r:id="rId2" imgW="50796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E1D14D4B-73CF-5AA0-E632-9786C6E97AF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97904" y="908720"/>
                        <a:ext cx="1273944" cy="9873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9FD997E4-BF16-59AD-CF65-39A37D73BB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3574615"/>
              </p:ext>
            </p:extLst>
          </p:nvPr>
        </p:nvGraphicFramePr>
        <p:xfrm>
          <a:off x="4615309" y="908050"/>
          <a:ext cx="1336675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33160" imgH="393480" progId="Equation.DSMT4">
                  <p:embed/>
                </p:oleObj>
              </mc:Choice>
              <mc:Fallback>
                <p:oleObj name="Equation" r:id="rId4" imgW="533160" imgH="393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9FD997E4-BF16-59AD-CF65-39A37D73BB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615309" y="908050"/>
                        <a:ext cx="1336675" cy="987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3F26D2E5-52D5-5B47-0FA7-13D345CFD7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4359960"/>
              </p:ext>
            </p:extLst>
          </p:nvPr>
        </p:nvGraphicFramePr>
        <p:xfrm>
          <a:off x="8823523" y="908050"/>
          <a:ext cx="1304925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20560" imgH="393480" progId="Equation.DSMT4">
                  <p:embed/>
                </p:oleObj>
              </mc:Choice>
              <mc:Fallback>
                <p:oleObj name="Equation" r:id="rId6" imgW="520560" imgH="393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3F26D2E5-52D5-5B47-0FA7-13D345CFD71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823523" y="908050"/>
                        <a:ext cx="1304925" cy="987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65096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E7E89-F184-4ED0-B21A-9BA123D4CA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76" y="274638"/>
            <a:ext cx="8969424" cy="490066"/>
          </a:xfrm>
        </p:spPr>
        <p:txBody>
          <a:bodyPr>
            <a:normAutofit fontScale="90000"/>
          </a:bodyPr>
          <a:lstStyle/>
          <a:p>
            <a:r>
              <a:rPr lang="en-CA" dirty="0" err="1"/>
              <a:t>i</a:t>
            </a:r>
            <a:r>
              <a:rPr lang="en-CA" dirty="0"/>
              <a:t>) Circle Equation: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60AD548-0C86-487F-A8C0-0CA38F022DEF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479376" y="822326"/>
                <a:ext cx="9901100" cy="1166515"/>
              </a:xfrm>
            </p:spPr>
            <p:txBody>
              <a:bodyPr>
                <a:normAutofit/>
              </a:bodyPr>
              <a:lstStyle/>
              <a:p>
                <a:r>
                  <a:rPr lang="en-CA" sz="2200" dirty="0"/>
                  <a:t>The circle equation is for finding the coordinates of every point </a:t>
                </a:r>
                <a14:m>
                  <m:oMath xmlns:m="http://schemas.openxmlformats.org/officeDocument/2006/math">
                    <m:r>
                      <a:rPr lang="en-CA" sz="2200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CA" sz="2200" i="1" dirty="0" err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sz="2200" i="1" dirty="0" err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CA" sz="2200" i="1" dirty="0" err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sz="2200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CA" sz="2200" dirty="0"/>
                  <a:t> on the circumference when given the radius </a:t>
                </a:r>
                <a:r>
                  <a:rPr lang="en-CA" sz="2200" i="1" dirty="0"/>
                  <a:t>“r”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60AD548-0C86-487F-A8C0-0CA38F022DE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479376" y="822326"/>
                <a:ext cx="9901100" cy="1166515"/>
              </a:xfrm>
              <a:blipFill>
                <a:blip r:embed="rId4"/>
                <a:stretch>
                  <a:fillRect l="-246" t="-3665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6">
            <a:extLst>
              <a:ext uri="{FF2B5EF4-FFF2-40B4-BE49-F238E27FC236}">
                <a16:creationId xmlns:a16="http://schemas.microsoft.com/office/drawing/2014/main" id="{BF49E587-A36D-4D0D-84B5-72386B61A7B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9378480"/>
              </p:ext>
            </p:extLst>
          </p:nvPr>
        </p:nvGraphicFramePr>
        <p:xfrm>
          <a:off x="4051227" y="254335"/>
          <a:ext cx="1800225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75920" imgH="266584" progId="Equation.DSMT4">
                  <p:embed/>
                </p:oleObj>
              </mc:Choice>
              <mc:Fallback>
                <p:oleObj name="Equation" r:id="rId5" imgW="875920" imgH="266584" progId="Equation.DSMT4">
                  <p:embed/>
                  <p:pic>
                    <p:nvPicPr>
                      <p:cNvPr id="4" name="Object 6">
                        <a:extLst>
                          <a:ext uri="{FF2B5EF4-FFF2-40B4-BE49-F238E27FC236}">
                            <a16:creationId xmlns:a16="http://schemas.microsoft.com/office/drawing/2014/main" id="{BF49E587-A36D-4D0D-84B5-72386B61A7B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1227" y="254335"/>
                        <a:ext cx="1800225" cy="547687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9">
            <a:extLst>
              <a:ext uri="{FF2B5EF4-FFF2-40B4-BE49-F238E27FC236}">
                <a16:creationId xmlns:a16="http://schemas.microsoft.com/office/drawing/2014/main" id="{6308F01E-C997-41B4-B402-B965659D7186}"/>
              </a:ext>
            </a:extLst>
          </p:cNvPr>
          <p:cNvGrpSpPr>
            <a:grpSpLocks/>
          </p:cNvGrpSpPr>
          <p:nvPr/>
        </p:nvGrpSpPr>
        <p:grpSpPr bwMode="auto">
          <a:xfrm>
            <a:off x="2108127" y="1888828"/>
            <a:ext cx="2143125" cy="2143125"/>
            <a:chOff x="642910" y="2786058"/>
            <a:chExt cx="2143140" cy="2143140"/>
          </a:xfrm>
        </p:grpSpPr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9EE8D4D7-7A19-4055-9F31-27EC7FEC6F49}"/>
                </a:ext>
              </a:extLst>
            </p:cNvPr>
            <p:cNvCxnSpPr/>
            <p:nvPr/>
          </p:nvCxnSpPr>
          <p:spPr>
            <a:xfrm>
              <a:off x="642910" y="3784603"/>
              <a:ext cx="2143140" cy="1587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triangl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7064EC5A-60A2-4360-BBE9-06D58EF4BD53}"/>
                </a:ext>
              </a:extLst>
            </p:cNvPr>
            <p:cNvCxnSpPr/>
            <p:nvPr/>
          </p:nvCxnSpPr>
          <p:spPr>
            <a:xfrm rot="5400000" flipH="1" flipV="1">
              <a:off x="643703" y="3856834"/>
              <a:ext cx="2143140" cy="1588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triangl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Oval 7">
            <a:extLst>
              <a:ext uri="{FF2B5EF4-FFF2-40B4-BE49-F238E27FC236}">
                <a16:creationId xmlns:a16="http://schemas.microsoft.com/office/drawing/2014/main" id="{5812033F-6266-4A4B-9F3C-534A4CD40246}"/>
              </a:ext>
            </a:extLst>
          </p:cNvPr>
          <p:cNvSpPr/>
          <p:nvPr/>
        </p:nvSpPr>
        <p:spPr>
          <a:xfrm>
            <a:off x="2279577" y="1988841"/>
            <a:ext cx="1800225" cy="18002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A99C785-3651-46AA-9B7F-E2740053BCCE}"/>
              </a:ext>
            </a:extLst>
          </p:cNvPr>
          <p:cNvCxnSpPr>
            <a:endCxn id="8" idx="7"/>
          </p:cNvCxnSpPr>
          <p:nvPr/>
        </p:nvCxnSpPr>
        <p:spPr>
          <a:xfrm flipV="1">
            <a:off x="3178102" y="2252366"/>
            <a:ext cx="638175" cy="623887"/>
          </a:xfrm>
          <a:prstGeom prst="straightConnector1">
            <a:avLst/>
          </a:prstGeom>
          <a:ln w="25400">
            <a:solidFill>
              <a:srgbClr val="00B05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>
            <a:extLst>
              <a:ext uri="{FF2B5EF4-FFF2-40B4-BE49-F238E27FC236}">
                <a16:creationId xmlns:a16="http://schemas.microsoft.com/office/drawing/2014/main" id="{F0ADC070-753A-4048-A9D7-F44FE3D56702}"/>
              </a:ext>
            </a:extLst>
          </p:cNvPr>
          <p:cNvSpPr/>
          <p:nvPr/>
        </p:nvSpPr>
        <p:spPr>
          <a:xfrm>
            <a:off x="3784526" y="2204740"/>
            <a:ext cx="87312" cy="87312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1" name="Object 2">
            <a:extLst>
              <a:ext uri="{FF2B5EF4-FFF2-40B4-BE49-F238E27FC236}">
                <a16:creationId xmlns:a16="http://schemas.microsoft.com/office/drawing/2014/main" id="{B7F94162-1445-4D42-9B33-B82B02E266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5893939"/>
              </p:ext>
            </p:extLst>
          </p:nvPr>
        </p:nvGraphicFramePr>
        <p:xfrm>
          <a:off x="3816276" y="1872953"/>
          <a:ext cx="665162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06048" imgH="253780" progId="Equation.DSMT4">
                  <p:embed/>
                </p:oleObj>
              </mc:Choice>
              <mc:Fallback>
                <p:oleObj name="Equation" r:id="rId7" imgW="406048" imgH="253780" progId="Equation.DSMT4">
                  <p:embed/>
                  <p:pic>
                    <p:nvPicPr>
                      <p:cNvPr id="11" name="Object 2">
                        <a:extLst>
                          <a:ext uri="{FF2B5EF4-FFF2-40B4-BE49-F238E27FC236}">
                            <a16:creationId xmlns:a16="http://schemas.microsoft.com/office/drawing/2014/main" id="{B7F94162-1445-4D42-9B33-B82B02E2664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6276" y="1872953"/>
                        <a:ext cx="665162" cy="4159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DA32A9F-03CA-4630-ABEE-3FD6CDEF06C7}"/>
              </a:ext>
            </a:extLst>
          </p:cNvPr>
          <p:cNvCxnSpPr>
            <a:stCxn id="10" idx="4"/>
          </p:cNvCxnSpPr>
          <p:nvPr/>
        </p:nvCxnSpPr>
        <p:spPr>
          <a:xfrm rot="16200000" flipH="1">
            <a:off x="3528145" y="2591296"/>
            <a:ext cx="600075" cy="1588"/>
          </a:xfrm>
          <a:prstGeom prst="line">
            <a:avLst/>
          </a:prstGeom>
          <a:ln w="254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Object 3">
            <a:extLst>
              <a:ext uri="{FF2B5EF4-FFF2-40B4-BE49-F238E27FC236}">
                <a16:creationId xmlns:a16="http://schemas.microsoft.com/office/drawing/2014/main" id="{73D6C384-E24C-46DA-AD98-25157A103F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3826835"/>
              </p:ext>
            </p:extLst>
          </p:nvPr>
        </p:nvGraphicFramePr>
        <p:xfrm>
          <a:off x="3332262" y="2318133"/>
          <a:ext cx="288032" cy="2907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6720" imgH="126720" progId="Equation.DSMT4">
                  <p:embed/>
                </p:oleObj>
              </mc:Choice>
              <mc:Fallback>
                <p:oleObj name="Equation" r:id="rId9" imgW="126720" imgH="126720" progId="Equation.DSMT4">
                  <p:embed/>
                  <p:pic>
                    <p:nvPicPr>
                      <p:cNvPr id="13" name="Object 3">
                        <a:extLst>
                          <a:ext uri="{FF2B5EF4-FFF2-40B4-BE49-F238E27FC236}">
                            <a16:creationId xmlns:a16="http://schemas.microsoft.com/office/drawing/2014/main" id="{73D6C384-E24C-46DA-AD98-25157A103F8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2262" y="2318133"/>
                        <a:ext cx="288032" cy="29077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">
            <a:extLst>
              <a:ext uri="{FF2B5EF4-FFF2-40B4-BE49-F238E27FC236}">
                <a16:creationId xmlns:a16="http://schemas.microsoft.com/office/drawing/2014/main" id="{7B118CBA-6338-4A15-87C5-A7BD2EA94AB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6593529"/>
              </p:ext>
            </p:extLst>
          </p:nvPr>
        </p:nvGraphicFramePr>
        <p:xfrm>
          <a:off x="3408288" y="2890541"/>
          <a:ext cx="211138" cy="231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26835" imgH="139518" progId="Equation.DSMT4">
                  <p:embed/>
                </p:oleObj>
              </mc:Choice>
              <mc:Fallback>
                <p:oleObj name="Equation" r:id="rId11" imgW="126835" imgH="139518" progId="Equation.DSMT4">
                  <p:embed/>
                  <p:pic>
                    <p:nvPicPr>
                      <p:cNvPr id="14" name="Object 4">
                        <a:extLst>
                          <a:ext uri="{FF2B5EF4-FFF2-40B4-BE49-F238E27FC236}">
                            <a16:creationId xmlns:a16="http://schemas.microsoft.com/office/drawing/2014/main" id="{7B118CBA-6338-4A15-87C5-A7BD2EA94AB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8288" y="2890541"/>
                        <a:ext cx="211138" cy="2317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5">
            <a:extLst>
              <a:ext uri="{FF2B5EF4-FFF2-40B4-BE49-F238E27FC236}">
                <a16:creationId xmlns:a16="http://schemas.microsoft.com/office/drawing/2014/main" id="{31959B8A-6E16-495B-9A70-191C18155DB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9885893"/>
              </p:ext>
            </p:extLst>
          </p:nvPr>
        </p:nvGraphicFramePr>
        <p:xfrm>
          <a:off x="3819452" y="2468265"/>
          <a:ext cx="231775" cy="273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39579" imgH="164957" progId="Equation.DSMT4">
                  <p:embed/>
                </p:oleObj>
              </mc:Choice>
              <mc:Fallback>
                <p:oleObj name="Equation" r:id="rId13" imgW="139579" imgH="164957" progId="Equation.DSMT4">
                  <p:embed/>
                  <p:pic>
                    <p:nvPicPr>
                      <p:cNvPr id="15" name="Object 5">
                        <a:extLst>
                          <a:ext uri="{FF2B5EF4-FFF2-40B4-BE49-F238E27FC236}">
                            <a16:creationId xmlns:a16="http://schemas.microsoft.com/office/drawing/2014/main" id="{31959B8A-6E16-495B-9A70-191C18155DB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9452" y="2468265"/>
                        <a:ext cx="231775" cy="2730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25198511-CFB9-4DD9-AB81-194FF713C3FF}"/>
              </a:ext>
            </a:extLst>
          </p:cNvPr>
          <p:cNvSpPr/>
          <p:nvPr/>
        </p:nvSpPr>
        <p:spPr>
          <a:xfrm>
            <a:off x="3178101" y="2247602"/>
            <a:ext cx="646112" cy="630238"/>
          </a:xfrm>
          <a:prstGeom prst="triangle">
            <a:avLst>
              <a:gd name="adj" fmla="val 100000"/>
            </a:avLst>
          </a:prstGeom>
          <a:solidFill>
            <a:srgbClr val="00B0F0">
              <a:alpha val="2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F0A6F42-A818-4D7F-A7BB-AB00776F9D4A}"/>
              </a:ext>
            </a:extLst>
          </p:cNvPr>
          <p:cNvCxnSpPr/>
          <p:nvPr/>
        </p:nvCxnSpPr>
        <p:spPr>
          <a:xfrm rot="10800000" flipH="1">
            <a:off x="3188247" y="2896939"/>
            <a:ext cx="600075" cy="1588"/>
          </a:xfrm>
          <a:prstGeom prst="line">
            <a:avLst/>
          </a:prstGeom>
          <a:ln w="254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644989BD-4E53-4C6E-BB01-7145D231BE28}"/>
              </a:ext>
            </a:extLst>
          </p:cNvPr>
          <p:cNvSpPr txBox="1"/>
          <p:nvPr/>
        </p:nvSpPr>
        <p:spPr>
          <a:xfrm>
            <a:off x="4836091" y="1785639"/>
            <a:ext cx="514756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i="1" dirty="0">
                <a:solidFill>
                  <a:srgbClr val="FF0000"/>
                </a:solidFill>
                <a:latin typeface="+mj-lt"/>
              </a:rPr>
              <a:t>Create a right triangle with the radius as the</a:t>
            </a:r>
            <a:br>
              <a:rPr lang="en-CA" i="1" dirty="0">
                <a:solidFill>
                  <a:srgbClr val="FF0000"/>
                </a:solidFill>
                <a:latin typeface="+mj-lt"/>
              </a:rPr>
            </a:br>
            <a:r>
              <a:rPr lang="en-CA" i="1" dirty="0">
                <a:solidFill>
                  <a:srgbClr val="FF0000"/>
                </a:solidFill>
                <a:latin typeface="+mj-lt"/>
              </a:rPr>
              <a:t>hypotenuse, the “x” and “y” coordinates are the </a:t>
            </a:r>
            <a:br>
              <a:rPr lang="en-CA" i="1" dirty="0">
                <a:solidFill>
                  <a:srgbClr val="FF0000"/>
                </a:solidFill>
                <a:latin typeface="+mj-lt"/>
              </a:rPr>
            </a:br>
            <a:r>
              <a:rPr lang="en-CA" i="1" dirty="0">
                <a:solidFill>
                  <a:srgbClr val="FF0000"/>
                </a:solidFill>
                <a:latin typeface="+mj-lt"/>
              </a:rPr>
              <a:t>base and height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BFE4778-A8B8-493E-928C-FA37AFBEB5D3}"/>
              </a:ext>
            </a:extLst>
          </p:cNvPr>
          <p:cNvSpPr txBox="1"/>
          <p:nvPr/>
        </p:nvSpPr>
        <p:spPr>
          <a:xfrm>
            <a:off x="4799856" y="2712273"/>
            <a:ext cx="4774064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i="1" dirty="0">
                <a:solidFill>
                  <a:srgbClr val="FF0000"/>
                </a:solidFill>
                <a:latin typeface="+mj-lt"/>
              </a:rPr>
              <a:t>Using the Pythagorean </a:t>
            </a:r>
            <a:r>
              <a:rPr lang="en-CA" i="1" dirty="0" err="1">
                <a:solidFill>
                  <a:srgbClr val="FF0000"/>
                </a:solidFill>
                <a:latin typeface="+mj-lt"/>
              </a:rPr>
              <a:t>thm</a:t>
            </a:r>
            <a:r>
              <a:rPr lang="en-CA" i="1" dirty="0">
                <a:solidFill>
                  <a:srgbClr val="FF0000"/>
                </a:solidFill>
                <a:latin typeface="+mj-lt"/>
              </a:rPr>
              <a:t>, we know that: </a:t>
            </a:r>
          </a:p>
        </p:txBody>
      </p:sp>
      <p:graphicFrame>
        <p:nvGraphicFramePr>
          <p:cNvPr id="21" name="Object 6">
            <a:extLst>
              <a:ext uri="{FF2B5EF4-FFF2-40B4-BE49-F238E27FC236}">
                <a16:creationId xmlns:a16="http://schemas.microsoft.com/office/drawing/2014/main" id="{66D45CE6-E1B7-47A0-A147-402B1E40B9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1895927"/>
              </p:ext>
            </p:extLst>
          </p:nvPr>
        </p:nvGraphicFramePr>
        <p:xfrm>
          <a:off x="4836091" y="3178551"/>
          <a:ext cx="1800225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75920" imgH="266584" progId="Equation.DSMT4">
                  <p:embed/>
                </p:oleObj>
              </mc:Choice>
              <mc:Fallback>
                <p:oleObj name="Equation" r:id="rId5" imgW="875920" imgH="266584" progId="Equation.DSMT4">
                  <p:embed/>
                  <p:pic>
                    <p:nvPicPr>
                      <p:cNvPr id="21" name="Object 6">
                        <a:extLst>
                          <a:ext uri="{FF2B5EF4-FFF2-40B4-BE49-F238E27FC236}">
                            <a16:creationId xmlns:a16="http://schemas.microsoft.com/office/drawing/2014/main" id="{66D45CE6-E1B7-47A0-A147-402B1E40B92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6091" y="3178551"/>
                        <a:ext cx="1800225" cy="547687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0FB4865F-3BE0-43B4-87C1-B562AB30DC77}"/>
              </a:ext>
            </a:extLst>
          </p:cNvPr>
          <p:cNvSpPr txBox="1">
            <a:spLocks/>
          </p:cNvSpPr>
          <p:nvPr/>
        </p:nvSpPr>
        <p:spPr>
          <a:xfrm>
            <a:off x="408957" y="4104333"/>
            <a:ext cx="9971519" cy="1161439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200" dirty="0"/>
              <a:t>The “x” and “y” coordinates can be both positive and negative depending on which quadrant the point is in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820940BE-F8BA-4900-AF30-B624966B9211}"/>
              </a:ext>
            </a:extLst>
          </p:cNvPr>
          <p:cNvSpPr txBox="1">
            <a:spLocks/>
          </p:cNvSpPr>
          <p:nvPr/>
        </p:nvSpPr>
        <p:spPr>
          <a:xfrm>
            <a:off x="408957" y="4860523"/>
            <a:ext cx="9971519" cy="46003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200" dirty="0"/>
              <a:t>The RADIUS must always be POSITIVE b/c it is a length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0F355FD4-787A-4666-A9E5-5207103C7345}"/>
              </a:ext>
            </a:extLst>
          </p:cNvPr>
          <p:cNvSpPr txBox="1">
            <a:spLocks/>
          </p:cNvSpPr>
          <p:nvPr/>
        </p:nvSpPr>
        <p:spPr>
          <a:xfrm>
            <a:off x="372953" y="5273222"/>
            <a:ext cx="9971519" cy="101527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200" dirty="0"/>
              <a:t>Main Point:  Every single point on the circumference must satisfy this equation: </a:t>
            </a:r>
          </a:p>
        </p:txBody>
      </p:sp>
      <p:graphicFrame>
        <p:nvGraphicFramePr>
          <p:cNvPr id="25" name="Object 6">
            <a:extLst>
              <a:ext uri="{FF2B5EF4-FFF2-40B4-BE49-F238E27FC236}">
                <a16:creationId xmlns:a16="http://schemas.microsoft.com/office/drawing/2014/main" id="{D7D93674-7E9F-4137-9662-4671C980B0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4630630"/>
              </p:ext>
            </p:extLst>
          </p:nvPr>
        </p:nvGraphicFramePr>
        <p:xfrm>
          <a:off x="5015881" y="5748263"/>
          <a:ext cx="1800225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75920" imgH="266584" progId="Equation.DSMT4">
                  <p:embed/>
                </p:oleObj>
              </mc:Choice>
              <mc:Fallback>
                <p:oleObj name="Equation" r:id="rId5" imgW="875920" imgH="266584" progId="Equation.DSMT4">
                  <p:embed/>
                  <p:pic>
                    <p:nvPicPr>
                      <p:cNvPr id="25" name="Object 6">
                        <a:extLst>
                          <a:ext uri="{FF2B5EF4-FFF2-40B4-BE49-F238E27FC236}">
                            <a16:creationId xmlns:a16="http://schemas.microsoft.com/office/drawing/2014/main" id="{D7D93674-7E9F-4137-9662-4671C980B00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5881" y="5748263"/>
                        <a:ext cx="1800225" cy="547687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49069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6" grpId="0" animBg="1"/>
      <p:bldP spid="19" grpId="0"/>
      <p:bldP spid="20" grpId="0"/>
      <p:bldP spid="22" grpId="0"/>
      <p:bldP spid="23" grpId="0"/>
      <p:bldP spid="2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9" name="Content Placeholder 2"/>
          <p:cNvSpPr>
            <a:spLocks noGrp="1"/>
          </p:cNvSpPr>
          <p:nvPr>
            <p:ph sz="quarter" idx="1"/>
          </p:nvPr>
        </p:nvSpPr>
        <p:spPr>
          <a:xfrm>
            <a:off x="191344" y="166400"/>
            <a:ext cx="9891885" cy="760413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None/>
            </a:pPr>
            <a:r>
              <a:rPr lang="en-CA" sz="2200" dirty="0"/>
              <a:t>Ex: Given the angle in standard position in a unit circle, find the coordinates of each of the following points P(</a:t>
            </a:r>
            <a:r>
              <a:rPr lang="en-CA" sz="2200" i="1" dirty="0" err="1"/>
              <a:t>x</a:t>
            </a:r>
            <a:r>
              <a:rPr lang="en-CA" sz="2200" dirty="0" err="1"/>
              <a:t>,</a:t>
            </a:r>
            <a:r>
              <a:rPr lang="en-CA" sz="2200" i="1" dirty="0" err="1"/>
              <a:t>y</a:t>
            </a:r>
            <a:r>
              <a:rPr lang="en-CA" sz="2200" dirty="0"/>
              <a:t>).</a:t>
            </a: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2774951" y="1298576"/>
          <a:ext cx="1077913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98197" imgH="266584" progId="Equation.DSMT4">
                  <p:embed/>
                </p:oleObj>
              </mc:Choice>
              <mc:Fallback>
                <p:oleObj name="Equation" r:id="rId3" imgW="698197" imgH="266584" progId="Equation.DSMT4">
                  <p:embed/>
                  <p:pic>
                    <p:nvPicPr>
                      <p:cNvPr id="409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4951" y="1298576"/>
                        <a:ext cx="1077913" cy="411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5749925" y="1355726"/>
          <a:ext cx="1155700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48975" imgH="266584" progId="Equation.DSMT4">
                  <p:embed/>
                </p:oleObj>
              </mc:Choice>
              <mc:Fallback>
                <p:oleObj name="Equation" r:id="rId5" imgW="748975" imgH="266584" progId="Equation.DSMT4">
                  <p:embed/>
                  <p:pic>
                    <p:nvPicPr>
                      <p:cNvPr id="409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9925" y="1355726"/>
                        <a:ext cx="1155700" cy="411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2154238" y="1925638"/>
            <a:ext cx="2571750" cy="2571750"/>
            <a:chOff x="1000100" y="2786058"/>
            <a:chExt cx="2571768" cy="2571768"/>
          </a:xfrm>
        </p:grpSpPr>
        <p:cxnSp>
          <p:nvCxnSpPr>
            <p:cNvPr id="6" name="Straight Arrow Connector 5"/>
            <p:cNvCxnSpPr/>
            <p:nvPr/>
          </p:nvCxnSpPr>
          <p:spPr>
            <a:xfrm>
              <a:off x="1000100" y="4071942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/>
            <p:nvPr/>
          </p:nvCxnSpPr>
          <p:spPr>
            <a:xfrm rot="5400000">
              <a:off x="1000894" y="4071148"/>
              <a:ext cx="2571768" cy="1587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9"/>
          <p:cNvGrpSpPr>
            <a:grpSpLocks/>
          </p:cNvGrpSpPr>
          <p:nvPr/>
        </p:nvGrpSpPr>
        <p:grpSpPr bwMode="auto">
          <a:xfrm rot="5400000">
            <a:off x="3402807" y="1924846"/>
            <a:ext cx="1587" cy="2571750"/>
            <a:chOff x="2713818" y="2786852"/>
            <a:chExt cx="2382" cy="2570974"/>
          </a:xfrm>
        </p:grpSpPr>
        <p:cxnSp>
          <p:nvCxnSpPr>
            <p:cNvPr id="9" name="Straight Arrow Connector 8"/>
            <p:cNvCxnSpPr/>
            <p:nvPr/>
          </p:nvCxnSpPr>
          <p:spPr>
            <a:xfrm rot="5400000" flipH="1" flipV="1">
              <a:off x="2041289" y="3428403"/>
              <a:ext cx="1285487" cy="2384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rot="16200000" flipH="1">
              <a:off x="2072265" y="4713891"/>
              <a:ext cx="1285487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1" name="Object 4"/>
          <p:cNvGraphicFramePr>
            <a:graphicFrameLocks noChangeAspect="1"/>
          </p:cNvGraphicFramePr>
          <p:nvPr/>
        </p:nvGraphicFramePr>
        <p:xfrm>
          <a:off x="3332164" y="1695450"/>
          <a:ext cx="244475" cy="230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53890" imgH="241195" progId="Equation.DSMT4">
                  <p:embed/>
                </p:oleObj>
              </mc:Choice>
              <mc:Fallback>
                <p:oleObj name="Equation" r:id="rId7" imgW="253890" imgH="241195" progId="Equation.DSMT4">
                  <p:embed/>
                  <p:pic>
                    <p:nvPicPr>
                      <p:cNvPr id="1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2164" y="1695450"/>
                        <a:ext cx="244475" cy="230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5"/>
          <p:cNvGraphicFramePr>
            <a:graphicFrameLocks noChangeAspect="1"/>
          </p:cNvGraphicFramePr>
          <p:nvPr/>
        </p:nvGraphicFramePr>
        <p:xfrm>
          <a:off x="1863726" y="3076575"/>
          <a:ext cx="315913" cy="230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30057" imgH="241195" progId="Equation.DSMT4">
                  <p:embed/>
                </p:oleObj>
              </mc:Choice>
              <mc:Fallback>
                <p:oleObj name="Equation" r:id="rId9" imgW="330057" imgH="241195" progId="Equation.DSMT4">
                  <p:embed/>
                  <p:pic>
                    <p:nvPicPr>
                      <p:cNvPr id="12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3726" y="3076575"/>
                        <a:ext cx="315913" cy="230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6"/>
          <p:cNvGraphicFramePr>
            <a:graphicFrameLocks noChangeAspect="1"/>
          </p:cNvGraphicFramePr>
          <p:nvPr/>
        </p:nvGraphicFramePr>
        <p:xfrm>
          <a:off x="3295651" y="4457700"/>
          <a:ext cx="328613" cy="230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42751" imgH="241195" progId="Equation.DSMT4">
                  <p:embed/>
                </p:oleObj>
              </mc:Choice>
              <mc:Fallback>
                <p:oleObj name="Equation" r:id="rId11" imgW="342751" imgH="241195" progId="Equation.DSMT4">
                  <p:embed/>
                  <p:pic>
                    <p:nvPicPr>
                      <p:cNvPr id="13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5651" y="4457700"/>
                        <a:ext cx="328613" cy="230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7"/>
          <p:cNvGraphicFramePr>
            <a:graphicFrameLocks noChangeAspect="1"/>
          </p:cNvGraphicFramePr>
          <p:nvPr/>
        </p:nvGraphicFramePr>
        <p:xfrm>
          <a:off x="4718051" y="3111500"/>
          <a:ext cx="327025" cy="230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42751" imgH="241195" progId="Equation.DSMT4">
                  <p:embed/>
                </p:oleObj>
              </mc:Choice>
              <mc:Fallback>
                <p:oleObj name="Equation" r:id="rId13" imgW="342751" imgH="241195" progId="Equation.DSMT4">
                  <p:embed/>
                  <p:pic>
                    <p:nvPicPr>
                      <p:cNvPr id="14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8051" y="3111500"/>
                        <a:ext cx="327025" cy="230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Arc 14"/>
          <p:cNvSpPr/>
          <p:nvPr/>
        </p:nvSpPr>
        <p:spPr>
          <a:xfrm>
            <a:off x="2822576" y="2560639"/>
            <a:ext cx="1260475" cy="1260475"/>
          </a:xfrm>
          <a:prstGeom prst="arc">
            <a:avLst>
              <a:gd name="adj1" fmla="val 10757104"/>
              <a:gd name="adj2" fmla="val 14333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6" name="Object 7"/>
          <p:cNvGraphicFramePr>
            <a:graphicFrameLocks noChangeAspect="1"/>
          </p:cNvGraphicFramePr>
          <p:nvPr/>
        </p:nvGraphicFramePr>
        <p:xfrm>
          <a:off x="2389189" y="2543175"/>
          <a:ext cx="587375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42751" imgH="241195" progId="Equation.DSMT4">
                  <p:embed/>
                </p:oleObj>
              </mc:Choice>
              <mc:Fallback>
                <p:oleObj name="Equation" r:id="rId15" imgW="342751" imgH="241195" progId="Equation.DSMT4">
                  <p:embed/>
                  <p:pic>
                    <p:nvPicPr>
                      <p:cNvPr id="16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9189" y="2543175"/>
                        <a:ext cx="587375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Arc 16"/>
          <p:cNvSpPr/>
          <p:nvPr/>
        </p:nvSpPr>
        <p:spPr>
          <a:xfrm>
            <a:off x="2817814" y="2587626"/>
            <a:ext cx="1260475" cy="1260475"/>
          </a:xfrm>
          <a:prstGeom prst="arc">
            <a:avLst>
              <a:gd name="adj1" fmla="val 8797687"/>
              <a:gd name="adj2" fmla="val 11075154"/>
            </a:avLst>
          </a:prstGeom>
          <a:ln>
            <a:solidFill>
              <a:srgbClr val="0070C0"/>
            </a:solidFill>
            <a:headEnd type="stealth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8" name="Oval 17"/>
          <p:cNvSpPr/>
          <p:nvPr/>
        </p:nvSpPr>
        <p:spPr>
          <a:xfrm>
            <a:off x="2359026" y="3876676"/>
            <a:ext cx="87313" cy="87313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9" name="Object 9"/>
          <p:cNvGraphicFramePr>
            <a:graphicFrameLocks noChangeAspect="1"/>
          </p:cNvGraphicFramePr>
          <p:nvPr/>
        </p:nvGraphicFramePr>
        <p:xfrm>
          <a:off x="2035176" y="3889376"/>
          <a:ext cx="665163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406048" imgH="253780" progId="Equation.DSMT4">
                  <p:embed/>
                </p:oleObj>
              </mc:Choice>
              <mc:Fallback>
                <p:oleObj name="Equation" r:id="rId17" imgW="406048" imgH="253780" progId="Equation.DSMT4">
                  <p:embed/>
                  <p:pic>
                    <p:nvPicPr>
                      <p:cNvPr id="1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5176" y="3889376"/>
                        <a:ext cx="665163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0"/>
          <p:cNvGraphicFramePr>
            <a:graphicFrameLocks noChangeAspect="1"/>
          </p:cNvGraphicFramePr>
          <p:nvPr/>
        </p:nvGraphicFramePr>
        <p:xfrm>
          <a:off x="1828801" y="4833938"/>
          <a:ext cx="976313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596900" imgH="228600" progId="Equation.DSMT4">
                  <p:embed/>
                </p:oleObj>
              </mc:Choice>
              <mc:Fallback>
                <p:oleObj name="Equation" r:id="rId19" imgW="596900" imgH="228600" progId="Equation.DSMT4">
                  <p:embed/>
                  <p:pic>
                    <p:nvPicPr>
                      <p:cNvPr id="2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1" y="4833938"/>
                        <a:ext cx="976313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1"/>
          <p:cNvGraphicFramePr>
            <a:graphicFrameLocks noChangeAspect="1"/>
          </p:cNvGraphicFramePr>
          <p:nvPr/>
        </p:nvGraphicFramePr>
        <p:xfrm>
          <a:off x="2820988" y="4795839"/>
          <a:ext cx="1287462" cy="395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787400" imgH="241300" progId="Equation.DSMT4">
                  <p:embed/>
                </p:oleObj>
              </mc:Choice>
              <mc:Fallback>
                <p:oleObj name="Equation" r:id="rId21" imgW="787400" imgH="241300" progId="Equation.DSMT4">
                  <p:embed/>
                  <p:pic>
                    <p:nvPicPr>
                      <p:cNvPr id="2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0988" y="4795839"/>
                        <a:ext cx="1287462" cy="395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2"/>
          <p:cNvGraphicFramePr>
            <a:graphicFrameLocks noChangeAspect="1"/>
          </p:cNvGraphicFramePr>
          <p:nvPr/>
        </p:nvGraphicFramePr>
        <p:xfrm>
          <a:off x="2595564" y="5243513"/>
          <a:ext cx="1557337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952087" imgH="253890" progId="Equation.DSMT4">
                  <p:embed/>
                </p:oleObj>
              </mc:Choice>
              <mc:Fallback>
                <p:oleObj name="Equation" r:id="rId23" imgW="952087" imgH="253890" progId="Equation.DSMT4">
                  <p:embed/>
                  <p:pic>
                    <p:nvPicPr>
                      <p:cNvPr id="22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5564" y="5243513"/>
                        <a:ext cx="1557337" cy="417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3"/>
          <p:cNvGraphicFramePr>
            <a:graphicFrameLocks noChangeAspect="1"/>
          </p:cNvGraphicFramePr>
          <p:nvPr/>
        </p:nvGraphicFramePr>
        <p:xfrm>
          <a:off x="2595564" y="5289550"/>
          <a:ext cx="1038225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634449" imgH="177646" progId="Equation.DSMT4">
                  <p:embed/>
                </p:oleObj>
              </mc:Choice>
              <mc:Fallback>
                <p:oleObj name="Equation" r:id="rId25" imgW="634449" imgH="177646" progId="Equation.DSMT4">
                  <p:embed/>
                  <p:pic>
                    <p:nvPicPr>
                      <p:cNvPr id="23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5564" y="5289550"/>
                        <a:ext cx="1038225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4"/>
          <p:cNvGraphicFramePr>
            <a:graphicFrameLocks noChangeAspect="1"/>
          </p:cNvGraphicFramePr>
          <p:nvPr/>
        </p:nvGraphicFramePr>
        <p:xfrm>
          <a:off x="1804988" y="5746750"/>
          <a:ext cx="99695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609600" imgH="228600" progId="Equation.DSMT4">
                  <p:embed/>
                </p:oleObj>
              </mc:Choice>
              <mc:Fallback>
                <p:oleObj name="Equation" r:id="rId27" imgW="609600" imgH="228600" progId="Equation.DSMT4">
                  <p:embed/>
                  <p:pic>
                    <p:nvPicPr>
                      <p:cNvPr id="24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4988" y="5746750"/>
                        <a:ext cx="996950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5"/>
          <p:cNvGraphicFramePr>
            <a:graphicFrameLocks noChangeAspect="1"/>
          </p:cNvGraphicFramePr>
          <p:nvPr/>
        </p:nvGraphicFramePr>
        <p:xfrm>
          <a:off x="2827339" y="5707064"/>
          <a:ext cx="1246187" cy="395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761669" imgH="241195" progId="Equation.DSMT4">
                  <p:embed/>
                </p:oleObj>
              </mc:Choice>
              <mc:Fallback>
                <p:oleObj name="Equation" r:id="rId29" imgW="761669" imgH="241195" progId="Equation.DSMT4">
                  <p:embed/>
                  <p:pic>
                    <p:nvPicPr>
                      <p:cNvPr id="25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7339" y="5707064"/>
                        <a:ext cx="1246187" cy="395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6"/>
          <p:cNvGraphicFramePr>
            <a:graphicFrameLocks noChangeAspect="1"/>
          </p:cNvGraphicFramePr>
          <p:nvPr/>
        </p:nvGraphicFramePr>
        <p:xfrm>
          <a:off x="2579688" y="6156326"/>
          <a:ext cx="1536700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939392" imgH="253890" progId="Equation.DSMT4">
                  <p:embed/>
                </p:oleObj>
              </mc:Choice>
              <mc:Fallback>
                <p:oleObj name="Equation" r:id="rId31" imgW="939392" imgH="253890" progId="Equation.DSMT4">
                  <p:embed/>
                  <p:pic>
                    <p:nvPicPr>
                      <p:cNvPr id="26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9688" y="6156326"/>
                        <a:ext cx="1536700" cy="417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7"/>
          <p:cNvGraphicFramePr>
            <a:graphicFrameLocks noChangeAspect="1"/>
          </p:cNvGraphicFramePr>
          <p:nvPr/>
        </p:nvGraphicFramePr>
        <p:xfrm>
          <a:off x="2581276" y="6202363"/>
          <a:ext cx="1038225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634449" imgH="177646" progId="Equation.DSMT4">
                  <p:embed/>
                </p:oleObj>
              </mc:Choice>
              <mc:Fallback>
                <p:oleObj name="Equation" r:id="rId33" imgW="634449" imgH="177646" progId="Equation.DSMT4">
                  <p:embed/>
                  <p:pic>
                    <p:nvPicPr>
                      <p:cNvPr id="27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1276" y="6202363"/>
                        <a:ext cx="1038225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18"/>
          <p:cNvGraphicFramePr>
            <a:graphicFrameLocks noChangeAspect="1"/>
          </p:cNvGraphicFramePr>
          <p:nvPr/>
        </p:nvGraphicFramePr>
        <p:xfrm>
          <a:off x="1558926" y="3981451"/>
          <a:ext cx="1871663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143000" imgH="254000" progId="Equation.DSMT4">
                  <p:embed/>
                </p:oleObj>
              </mc:Choice>
              <mc:Fallback>
                <p:oleObj name="Equation" r:id="rId35" imgW="1143000" imgH="254000" progId="Equation.DSMT4">
                  <p:embed/>
                  <p:pic>
                    <p:nvPicPr>
                      <p:cNvPr id="28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8926" y="3981451"/>
                        <a:ext cx="1871663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5975350" y="1879600"/>
            <a:ext cx="2571750" cy="2571750"/>
            <a:chOff x="1000100" y="2786058"/>
            <a:chExt cx="2571768" cy="2571768"/>
          </a:xfrm>
        </p:grpSpPr>
        <p:cxnSp>
          <p:nvCxnSpPr>
            <p:cNvPr id="30" name="Straight Arrow Connector 29"/>
            <p:cNvCxnSpPr/>
            <p:nvPr/>
          </p:nvCxnSpPr>
          <p:spPr>
            <a:xfrm>
              <a:off x="1000100" y="4071942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 rot="5400000">
              <a:off x="1000894" y="4071148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9"/>
          <p:cNvGrpSpPr>
            <a:grpSpLocks/>
          </p:cNvGrpSpPr>
          <p:nvPr/>
        </p:nvGrpSpPr>
        <p:grpSpPr bwMode="auto">
          <a:xfrm rot="5400000">
            <a:off x="7223920" y="1878807"/>
            <a:ext cx="1587" cy="2571750"/>
            <a:chOff x="2713818" y="2786852"/>
            <a:chExt cx="2382" cy="2570974"/>
          </a:xfrm>
        </p:grpSpPr>
        <p:cxnSp>
          <p:nvCxnSpPr>
            <p:cNvPr id="33" name="Straight Arrow Connector 32"/>
            <p:cNvCxnSpPr/>
            <p:nvPr/>
          </p:nvCxnSpPr>
          <p:spPr>
            <a:xfrm rot="5400000" flipH="1" flipV="1">
              <a:off x="2072265" y="3428404"/>
              <a:ext cx="1285487" cy="238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 rot="16200000" flipH="1">
              <a:off x="2072265" y="4713891"/>
              <a:ext cx="1285487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5" name="Object 19"/>
          <p:cNvGraphicFramePr>
            <a:graphicFrameLocks noChangeAspect="1"/>
          </p:cNvGraphicFramePr>
          <p:nvPr/>
        </p:nvGraphicFramePr>
        <p:xfrm>
          <a:off x="5684838" y="3038476"/>
          <a:ext cx="317500" cy="231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330057" imgH="241195" progId="Equation.DSMT4">
                  <p:embed/>
                </p:oleObj>
              </mc:Choice>
              <mc:Fallback>
                <p:oleObj name="Equation" r:id="rId37" imgW="330057" imgH="241195" progId="Equation.DSMT4">
                  <p:embed/>
                  <p:pic>
                    <p:nvPicPr>
                      <p:cNvPr id="35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4838" y="3038476"/>
                        <a:ext cx="317500" cy="231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20"/>
          <p:cNvGraphicFramePr>
            <a:graphicFrameLocks noChangeAspect="1"/>
          </p:cNvGraphicFramePr>
          <p:nvPr/>
        </p:nvGraphicFramePr>
        <p:xfrm>
          <a:off x="7118351" y="4419601"/>
          <a:ext cx="328613" cy="231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342751" imgH="241195" progId="Equation.DSMT4">
                  <p:embed/>
                </p:oleObj>
              </mc:Choice>
              <mc:Fallback>
                <p:oleObj name="Equation" r:id="rId38" imgW="342751" imgH="241195" progId="Equation.DSMT4">
                  <p:embed/>
                  <p:pic>
                    <p:nvPicPr>
                      <p:cNvPr id="36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8351" y="4419601"/>
                        <a:ext cx="328613" cy="231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21"/>
          <p:cNvGraphicFramePr>
            <a:graphicFrameLocks noChangeAspect="1"/>
          </p:cNvGraphicFramePr>
          <p:nvPr/>
        </p:nvGraphicFramePr>
        <p:xfrm>
          <a:off x="8539163" y="3073400"/>
          <a:ext cx="328612" cy="230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342751" imgH="241195" progId="Equation.DSMT4">
                  <p:embed/>
                </p:oleObj>
              </mc:Choice>
              <mc:Fallback>
                <p:oleObj name="Equation" r:id="rId39" imgW="342751" imgH="241195" progId="Equation.DSMT4">
                  <p:embed/>
                  <p:pic>
                    <p:nvPicPr>
                      <p:cNvPr id="37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39163" y="3073400"/>
                        <a:ext cx="328612" cy="230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Arc 37"/>
          <p:cNvSpPr/>
          <p:nvPr/>
        </p:nvSpPr>
        <p:spPr>
          <a:xfrm>
            <a:off x="6643689" y="2522539"/>
            <a:ext cx="1260475" cy="1260475"/>
          </a:xfrm>
          <a:prstGeom prst="arc">
            <a:avLst>
              <a:gd name="adj1" fmla="val 12533607"/>
              <a:gd name="adj2" fmla="val 14333"/>
            </a:avLst>
          </a:prstGeom>
          <a:ln>
            <a:solidFill>
              <a:srgbClr val="0070C0"/>
            </a:solidFill>
            <a:head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39" name="Object 22"/>
          <p:cNvGraphicFramePr>
            <a:graphicFrameLocks noChangeAspect="1"/>
          </p:cNvGraphicFramePr>
          <p:nvPr/>
        </p:nvGraphicFramePr>
        <p:xfrm>
          <a:off x="7431089" y="2197100"/>
          <a:ext cx="566737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330057" imgH="241195" progId="Equation.DSMT4">
                  <p:embed/>
                </p:oleObj>
              </mc:Choice>
              <mc:Fallback>
                <p:oleObj name="Equation" r:id="rId40" imgW="330057" imgH="241195" progId="Equation.DSMT4">
                  <p:embed/>
                  <p:pic>
                    <p:nvPicPr>
                      <p:cNvPr id="39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31089" y="2197100"/>
                        <a:ext cx="566737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Oval 40"/>
          <p:cNvSpPr/>
          <p:nvPr/>
        </p:nvSpPr>
        <p:spPr>
          <a:xfrm>
            <a:off x="6145213" y="2497138"/>
            <a:ext cx="87312" cy="87312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42" name="Object 23"/>
          <p:cNvGraphicFramePr>
            <a:graphicFrameLocks noChangeAspect="1"/>
          </p:cNvGraphicFramePr>
          <p:nvPr/>
        </p:nvGraphicFramePr>
        <p:xfrm>
          <a:off x="5665788" y="2141539"/>
          <a:ext cx="665162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406048" imgH="253780" progId="Equation.DSMT4">
                  <p:embed/>
                </p:oleObj>
              </mc:Choice>
              <mc:Fallback>
                <p:oleObj name="Equation" r:id="rId42" imgW="406048" imgH="253780" progId="Equation.DSMT4">
                  <p:embed/>
                  <p:pic>
                    <p:nvPicPr>
                      <p:cNvPr id="42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5788" y="2141539"/>
                        <a:ext cx="665162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24"/>
          <p:cNvGraphicFramePr>
            <a:graphicFrameLocks noChangeAspect="1"/>
          </p:cNvGraphicFramePr>
          <p:nvPr/>
        </p:nvGraphicFramePr>
        <p:xfrm>
          <a:off x="5649913" y="4795838"/>
          <a:ext cx="976312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596900" imgH="228600" progId="Equation.DSMT4">
                  <p:embed/>
                </p:oleObj>
              </mc:Choice>
              <mc:Fallback>
                <p:oleObj name="Equation" r:id="rId43" imgW="596900" imgH="228600" progId="Equation.DSMT4">
                  <p:embed/>
                  <p:pic>
                    <p:nvPicPr>
                      <p:cNvPr id="43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9913" y="4795838"/>
                        <a:ext cx="976312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25"/>
          <p:cNvGraphicFramePr>
            <a:graphicFrameLocks noChangeAspect="1"/>
          </p:cNvGraphicFramePr>
          <p:nvPr/>
        </p:nvGraphicFramePr>
        <p:xfrm>
          <a:off x="6651626" y="4757739"/>
          <a:ext cx="1266825" cy="395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774364" imgH="241195" progId="Equation.DSMT4">
                  <p:embed/>
                </p:oleObj>
              </mc:Choice>
              <mc:Fallback>
                <p:oleObj name="Equation" r:id="rId44" imgW="774364" imgH="241195" progId="Equation.DSMT4">
                  <p:embed/>
                  <p:pic>
                    <p:nvPicPr>
                      <p:cNvPr id="44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1626" y="4757739"/>
                        <a:ext cx="1266825" cy="395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26"/>
          <p:cNvGraphicFramePr>
            <a:graphicFrameLocks noChangeAspect="1"/>
          </p:cNvGraphicFramePr>
          <p:nvPr/>
        </p:nvGraphicFramePr>
        <p:xfrm>
          <a:off x="6429375" y="5218113"/>
          <a:ext cx="1557338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952087" imgH="253890" progId="Equation.DSMT4">
                  <p:embed/>
                </p:oleObj>
              </mc:Choice>
              <mc:Fallback>
                <p:oleObj name="Equation" r:id="rId46" imgW="952087" imgH="253890" progId="Equation.DSMT4">
                  <p:embed/>
                  <p:pic>
                    <p:nvPicPr>
                      <p:cNvPr id="45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375" y="5218113"/>
                        <a:ext cx="1557338" cy="417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27"/>
          <p:cNvGraphicFramePr>
            <a:graphicFrameLocks noChangeAspect="1"/>
          </p:cNvGraphicFramePr>
          <p:nvPr/>
        </p:nvGraphicFramePr>
        <p:xfrm>
          <a:off x="6416676" y="5253038"/>
          <a:ext cx="1038225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634449" imgH="177646" progId="Equation.DSMT4">
                  <p:embed/>
                </p:oleObj>
              </mc:Choice>
              <mc:Fallback>
                <p:oleObj name="Equation" r:id="rId48" imgW="634449" imgH="177646" progId="Equation.DSMT4">
                  <p:embed/>
                  <p:pic>
                    <p:nvPicPr>
                      <p:cNvPr id="46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6676" y="5253038"/>
                        <a:ext cx="1038225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28"/>
          <p:cNvGraphicFramePr>
            <a:graphicFrameLocks noChangeAspect="1"/>
          </p:cNvGraphicFramePr>
          <p:nvPr/>
        </p:nvGraphicFramePr>
        <p:xfrm>
          <a:off x="5626100" y="5708650"/>
          <a:ext cx="99695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609600" imgH="228600" progId="Equation.DSMT4">
                  <p:embed/>
                </p:oleObj>
              </mc:Choice>
              <mc:Fallback>
                <p:oleObj name="Equation" r:id="rId50" imgW="609600" imgH="228600" progId="Equation.DSMT4">
                  <p:embed/>
                  <p:pic>
                    <p:nvPicPr>
                      <p:cNvPr id="47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6100" y="5708650"/>
                        <a:ext cx="996950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29"/>
          <p:cNvGraphicFramePr>
            <a:graphicFrameLocks noChangeAspect="1"/>
          </p:cNvGraphicFramePr>
          <p:nvPr/>
        </p:nvGraphicFramePr>
        <p:xfrm>
          <a:off x="6659563" y="5670550"/>
          <a:ext cx="1225550" cy="39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748975" imgH="241195" progId="Equation.DSMT4">
                  <p:embed/>
                </p:oleObj>
              </mc:Choice>
              <mc:Fallback>
                <p:oleObj name="Equation" r:id="rId51" imgW="748975" imgH="241195" progId="Equation.DSMT4">
                  <p:embed/>
                  <p:pic>
                    <p:nvPicPr>
                      <p:cNvPr id="48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9563" y="5670550"/>
                        <a:ext cx="1225550" cy="395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30"/>
          <p:cNvGraphicFramePr>
            <a:graphicFrameLocks noChangeAspect="1"/>
          </p:cNvGraphicFramePr>
          <p:nvPr/>
        </p:nvGraphicFramePr>
        <p:xfrm>
          <a:off x="6370638" y="6129338"/>
          <a:ext cx="1122362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685800" imgH="254000" progId="Equation.DSMT4">
                  <p:embed/>
                </p:oleObj>
              </mc:Choice>
              <mc:Fallback>
                <p:oleObj name="Equation" r:id="rId53" imgW="685800" imgH="254000" progId="Equation.DSMT4">
                  <p:embed/>
                  <p:pic>
                    <p:nvPicPr>
                      <p:cNvPr id="49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0638" y="6129338"/>
                        <a:ext cx="1122362" cy="417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31"/>
          <p:cNvGraphicFramePr>
            <a:graphicFrameLocks noChangeAspect="1"/>
          </p:cNvGraphicFramePr>
          <p:nvPr/>
        </p:nvGraphicFramePr>
        <p:xfrm>
          <a:off x="6361114" y="6164263"/>
          <a:ext cx="623887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380670" imgH="177646" progId="Equation.DSMT4">
                  <p:embed/>
                </p:oleObj>
              </mc:Choice>
              <mc:Fallback>
                <p:oleObj name="Equation" r:id="rId55" imgW="380670" imgH="177646" progId="Equation.DSMT4">
                  <p:embed/>
                  <p:pic>
                    <p:nvPicPr>
                      <p:cNvPr id="5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1114" y="6164263"/>
                        <a:ext cx="623887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32"/>
          <p:cNvGraphicFramePr>
            <a:graphicFrameLocks noChangeAspect="1"/>
          </p:cNvGraphicFramePr>
          <p:nvPr/>
        </p:nvGraphicFramePr>
        <p:xfrm>
          <a:off x="5251451" y="2163764"/>
          <a:ext cx="1560513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952087" imgH="253890" progId="Equation.DSMT4">
                  <p:embed/>
                </p:oleObj>
              </mc:Choice>
              <mc:Fallback>
                <p:oleObj name="Equation" r:id="rId57" imgW="952087" imgH="253890" progId="Equation.DSMT4">
                  <p:embed/>
                  <p:pic>
                    <p:nvPicPr>
                      <p:cNvPr id="51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1451" y="2163764"/>
                        <a:ext cx="1560513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39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59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42243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2900000">
                                      <p:cBhvr>
                                        <p:cTn id="26" dur="4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9000000">
                                      <p:cBhvr>
                                        <p:cTn id="133" dur="4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6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4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 nodeType="clickPar">
                      <p:stCondLst>
                        <p:cond delay="indefinite"/>
                      </p:stCondLst>
                      <p:childTnLst>
                        <p:par>
                          <p:cTn id="1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 nodeType="clickPar">
                      <p:stCondLst>
                        <p:cond delay="indefinite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 nodeType="clickPar">
                      <p:stCondLst>
                        <p:cond delay="indefinite"/>
                      </p:stCondLst>
                      <p:childTnLst>
                        <p:par>
                          <p:cTn id="2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7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 nodeType="clickPar">
                      <p:stCondLst>
                        <p:cond delay="indefinite"/>
                      </p:stCondLst>
                      <p:childTnLst>
                        <p:par>
                          <p:cTn id="2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5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4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7050" y="225425"/>
            <a:ext cx="8396288" cy="1568450"/>
          </a:xfrm>
        </p:spPr>
        <p:txBody>
          <a:bodyPr>
            <a:noAutofit/>
          </a:bodyPr>
          <a:lstStyle/>
          <a:p>
            <a:r>
              <a:rPr lang="en-CA" sz="2300" dirty="0"/>
              <a:t>The previous table can be used to determine which quadrant an angle will be in when given the ratio of a trig function</a:t>
            </a:r>
          </a:p>
          <a:p>
            <a:pPr marL="0" indent="0">
              <a:buNone/>
            </a:pPr>
            <a:r>
              <a:rPr lang="en-CA" sz="2300" dirty="0"/>
              <a:t>Ex: Given each of the following trig. functions and its ratios, determine which quadrants the angle can be in:</a:t>
            </a: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1947863" y="2139950"/>
          <a:ext cx="1370012" cy="630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39392" imgH="431613" progId="Equation.DSMT4">
                  <p:embed/>
                </p:oleObj>
              </mc:Choice>
              <mc:Fallback>
                <p:oleObj name="Equation" r:id="rId3" imgW="939392" imgH="431613" progId="Equation.DSMT4">
                  <p:embed/>
                  <p:pic>
                    <p:nvPicPr>
                      <p:cNvPr id="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7863" y="2139950"/>
                        <a:ext cx="1370012" cy="630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/>
          <p:cNvGraphicFramePr>
            <a:graphicFrameLocks noChangeAspect="1"/>
          </p:cNvGraphicFramePr>
          <p:nvPr/>
        </p:nvGraphicFramePr>
        <p:xfrm>
          <a:off x="4827588" y="2109788"/>
          <a:ext cx="1497012" cy="665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28700" imgH="457200" progId="Equation.DSMT4">
                  <p:embed/>
                </p:oleObj>
              </mc:Choice>
              <mc:Fallback>
                <p:oleObj name="Equation" r:id="rId5" imgW="1028700" imgH="457200" progId="Equation.DSMT4">
                  <p:embed/>
                  <p:pic>
                    <p:nvPicPr>
                      <p:cNvPr id="6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7588" y="2109788"/>
                        <a:ext cx="1497012" cy="665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7729539" y="2079626"/>
          <a:ext cx="1571625" cy="665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079500" imgH="457200" progId="Equation.DSMT4">
                  <p:embed/>
                </p:oleObj>
              </mc:Choice>
              <mc:Fallback>
                <p:oleObj name="Equation" r:id="rId7" imgW="1079500" imgH="457200" progId="Equation.DSMT4">
                  <p:embed/>
                  <p:pic>
                    <p:nvPicPr>
                      <p:cNvPr id="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29539" y="2079626"/>
                        <a:ext cx="1571625" cy="665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2030413" y="3455988"/>
            <a:ext cx="1619250" cy="1619250"/>
            <a:chOff x="470557" y="3063834"/>
            <a:chExt cx="1620000" cy="1620000"/>
          </a:xfrm>
        </p:grpSpPr>
        <p:cxnSp>
          <p:nvCxnSpPr>
            <p:cNvPr id="9" name="Straight Arrow Connector 8"/>
            <p:cNvCxnSpPr/>
            <p:nvPr/>
          </p:nvCxnSpPr>
          <p:spPr>
            <a:xfrm rot="5400000">
              <a:off x="461028" y="3873834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470557" y="3811892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95" name="TextBox 10"/>
            <p:cNvSpPr txBox="1">
              <a:spLocks noChangeArrowheads="1"/>
            </p:cNvSpPr>
            <p:nvPr/>
          </p:nvSpPr>
          <p:spPr bwMode="auto">
            <a:xfrm>
              <a:off x="1460668" y="3253840"/>
              <a:ext cx="397866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A</a:t>
              </a:r>
            </a:p>
          </p:txBody>
        </p:sp>
        <p:sp>
          <p:nvSpPr>
            <p:cNvPr id="6196" name="TextBox 11"/>
            <p:cNvSpPr txBox="1">
              <a:spLocks noChangeArrowheads="1"/>
            </p:cNvSpPr>
            <p:nvPr/>
          </p:nvSpPr>
          <p:spPr bwMode="auto">
            <a:xfrm>
              <a:off x="627443" y="3263740"/>
              <a:ext cx="397866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S</a:t>
              </a:r>
            </a:p>
          </p:txBody>
        </p:sp>
        <p:sp>
          <p:nvSpPr>
            <p:cNvPr id="6197" name="TextBox 12"/>
            <p:cNvSpPr txBox="1">
              <a:spLocks noChangeArrowheads="1"/>
            </p:cNvSpPr>
            <p:nvPr/>
          </p:nvSpPr>
          <p:spPr bwMode="auto">
            <a:xfrm>
              <a:off x="649218" y="4009888"/>
              <a:ext cx="380232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T</a:t>
              </a:r>
            </a:p>
          </p:txBody>
        </p:sp>
        <p:sp>
          <p:nvSpPr>
            <p:cNvPr id="6198" name="TextBox 13"/>
            <p:cNvSpPr txBox="1">
              <a:spLocks noChangeArrowheads="1"/>
            </p:cNvSpPr>
            <p:nvPr/>
          </p:nvSpPr>
          <p:spPr bwMode="auto">
            <a:xfrm>
              <a:off x="1466617" y="4019787"/>
              <a:ext cx="415498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C</a:t>
              </a:r>
            </a:p>
          </p:txBody>
        </p:sp>
      </p:grp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5045075" y="3430588"/>
            <a:ext cx="1619250" cy="1619250"/>
            <a:chOff x="470557" y="3063834"/>
            <a:chExt cx="1620000" cy="1620000"/>
          </a:xfrm>
        </p:grpSpPr>
        <p:cxnSp>
          <p:nvCxnSpPr>
            <p:cNvPr id="17" name="Straight Arrow Connector 16"/>
            <p:cNvCxnSpPr/>
            <p:nvPr/>
          </p:nvCxnSpPr>
          <p:spPr>
            <a:xfrm rot="5400000">
              <a:off x="461028" y="3873834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>
              <a:off x="470557" y="3811892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89" name="TextBox 18"/>
            <p:cNvSpPr txBox="1">
              <a:spLocks noChangeArrowheads="1"/>
            </p:cNvSpPr>
            <p:nvPr/>
          </p:nvSpPr>
          <p:spPr bwMode="auto">
            <a:xfrm>
              <a:off x="1460668" y="3253840"/>
              <a:ext cx="397866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A</a:t>
              </a:r>
            </a:p>
          </p:txBody>
        </p:sp>
        <p:sp>
          <p:nvSpPr>
            <p:cNvPr id="6190" name="TextBox 19"/>
            <p:cNvSpPr txBox="1">
              <a:spLocks noChangeArrowheads="1"/>
            </p:cNvSpPr>
            <p:nvPr/>
          </p:nvSpPr>
          <p:spPr bwMode="auto">
            <a:xfrm>
              <a:off x="627443" y="3263740"/>
              <a:ext cx="397866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S</a:t>
              </a:r>
            </a:p>
          </p:txBody>
        </p:sp>
        <p:sp>
          <p:nvSpPr>
            <p:cNvPr id="6191" name="TextBox 20"/>
            <p:cNvSpPr txBox="1">
              <a:spLocks noChangeArrowheads="1"/>
            </p:cNvSpPr>
            <p:nvPr/>
          </p:nvSpPr>
          <p:spPr bwMode="auto">
            <a:xfrm>
              <a:off x="649218" y="4009888"/>
              <a:ext cx="380232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T</a:t>
              </a:r>
            </a:p>
          </p:txBody>
        </p:sp>
        <p:sp>
          <p:nvSpPr>
            <p:cNvPr id="6192" name="TextBox 21"/>
            <p:cNvSpPr txBox="1">
              <a:spLocks noChangeArrowheads="1"/>
            </p:cNvSpPr>
            <p:nvPr/>
          </p:nvSpPr>
          <p:spPr bwMode="auto">
            <a:xfrm>
              <a:off x="1466617" y="4019787"/>
              <a:ext cx="415498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C</a:t>
              </a:r>
            </a:p>
          </p:txBody>
        </p:sp>
      </p:grpSp>
      <p:grpSp>
        <p:nvGrpSpPr>
          <p:cNvPr id="8" name="Group 22"/>
          <p:cNvGrpSpPr>
            <a:grpSpLocks/>
          </p:cNvGrpSpPr>
          <p:nvPr/>
        </p:nvGrpSpPr>
        <p:grpSpPr bwMode="auto">
          <a:xfrm>
            <a:off x="7964488" y="3416300"/>
            <a:ext cx="1619250" cy="1619250"/>
            <a:chOff x="470557" y="3063834"/>
            <a:chExt cx="1620000" cy="1620000"/>
          </a:xfrm>
        </p:grpSpPr>
        <p:cxnSp>
          <p:nvCxnSpPr>
            <p:cNvPr id="24" name="Straight Arrow Connector 23"/>
            <p:cNvCxnSpPr/>
            <p:nvPr/>
          </p:nvCxnSpPr>
          <p:spPr>
            <a:xfrm rot="5400000">
              <a:off x="461028" y="3873834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>
              <a:off x="470557" y="3811893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83" name="TextBox 25"/>
            <p:cNvSpPr txBox="1">
              <a:spLocks noChangeArrowheads="1"/>
            </p:cNvSpPr>
            <p:nvPr/>
          </p:nvSpPr>
          <p:spPr bwMode="auto">
            <a:xfrm>
              <a:off x="1460668" y="3253840"/>
              <a:ext cx="397866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A</a:t>
              </a:r>
            </a:p>
          </p:txBody>
        </p:sp>
        <p:sp>
          <p:nvSpPr>
            <p:cNvPr id="6184" name="TextBox 26"/>
            <p:cNvSpPr txBox="1">
              <a:spLocks noChangeArrowheads="1"/>
            </p:cNvSpPr>
            <p:nvPr/>
          </p:nvSpPr>
          <p:spPr bwMode="auto">
            <a:xfrm>
              <a:off x="627443" y="3263740"/>
              <a:ext cx="397866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S</a:t>
              </a:r>
            </a:p>
          </p:txBody>
        </p:sp>
        <p:sp>
          <p:nvSpPr>
            <p:cNvPr id="6185" name="TextBox 27"/>
            <p:cNvSpPr txBox="1">
              <a:spLocks noChangeArrowheads="1"/>
            </p:cNvSpPr>
            <p:nvPr/>
          </p:nvSpPr>
          <p:spPr bwMode="auto">
            <a:xfrm>
              <a:off x="649218" y="4009888"/>
              <a:ext cx="380232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T</a:t>
              </a:r>
            </a:p>
          </p:txBody>
        </p:sp>
        <p:sp>
          <p:nvSpPr>
            <p:cNvPr id="6186" name="TextBox 28"/>
            <p:cNvSpPr txBox="1">
              <a:spLocks noChangeArrowheads="1"/>
            </p:cNvSpPr>
            <p:nvPr/>
          </p:nvSpPr>
          <p:spPr bwMode="auto">
            <a:xfrm>
              <a:off x="1466617" y="4019787"/>
              <a:ext cx="415498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C</a:t>
              </a: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1749426" y="2957513"/>
            <a:ext cx="2384425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 ratio is negative</a:t>
            </a:r>
          </a:p>
        </p:txBody>
      </p:sp>
      <p:sp>
        <p:nvSpPr>
          <p:cNvPr id="31" name="Right Brace 30"/>
          <p:cNvSpPr/>
          <p:nvPr/>
        </p:nvSpPr>
        <p:spPr>
          <a:xfrm rot="5400000">
            <a:off x="2967038" y="2511426"/>
            <a:ext cx="331788" cy="534987"/>
          </a:xfrm>
          <a:prstGeom prst="rightBrace">
            <a:avLst>
              <a:gd name="adj1" fmla="val 48169"/>
              <a:gd name="adj2" fmla="val 50000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2" name="TextBox 31"/>
          <p:cNvSpPr txBox="1"/>
          <p:nvPr/>
        </p:nvSpPr>
        <p:spPr>
          <a:xfrm>
            <a:off x="4727575" y="2978150"/>
            <a:ext cx="23050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 ratio is positive</a:t>
            </a:r>
          </a:p>
        </p:txBody>
      </p:sp>
      <p:sp>
        <p:nvSpPr>
          <p:cNvPr id="33" name="Right Brace 32"/>
          <p:cNvSpPr/>
          <p:nvPr/>
        </p:nvSpPr>
        <p:spPr>
          <a:xfrm rot="5400000">
            <a:off x="5945188" y="2533651"/>
            <a:ext cx="333375" cy="533400"/>
          </a:xfrm>
          <a:prstGeom prst="rightBrace">
            <a:avLst>
              <a:gd name="adj1" fmla="val 48169"/>
              <a:gd name="adj2" fmla="val 50000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4" name="TextBox 33"/>
          <p:cNvSpPr txBox="1"/>
          <p:nvPr/>
        </p:nvSpPr>
        <p:spPr>
          <a:xfrm>
            <a:off x="7707314" y="2989263"/>
            <a:ext cx="2384425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 ratio is negative</a:t>
            </a:r>
          </a:p>
        </p:txBody>
      </p:sp>
      <p:sp>
        <p:nvSpPr>
          <p:cNvPr id="35" name="Right Brace 34"/>
          <p:cNvSpPr/>
          <p:nvPr/>
        </p:nvSpPr>
        <p:spPr>
          <a:xfrm rot="5400000">
            <a:off x="8924925" y="2543175"/>
            <a:ext cx="331788" cy="534988"/>
          </a:xfrm>
          <a:prstGeom prst="rightBrace">
            <a:avLst>
              <a:gd name="adj1" fmla="val 48169"/>
              <a:gd name="adj2" fmla="val 50000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11" name="Group 38"/>
          <p:cNvGrpSpPr>
            <a:grpSpLocks/>
          </p:cNvGrpSpPr>
          <p:nvPr/>
        </p:nvGrpSpPr>
        <p:grpSpPr bwMode="auto">
          <a:xfrm>
            <a:off x="3030538" y="3716339"/>
            <a:ext cx="393700" cy="357187"/>
            <a:chOff x="2384960" y="4641273"/>
            <a:chExt cx="370115" cy="310737"/>
          </a:xfrm>
        </p:grpSpPr>
        <p:cxnSp>
          <p:nvCxnSpPr>
            <p:cNvPr id="37" name="Straight Connector 36"/>
            <p:cNvCxnSpPr/>
            <p:nvPr/>
          </p:nvCxnSpPr>
          <p:spPr>
            <a:xfrm>
              <a:off x="2386452" y="4642654"/>
              <a:ext cx="368623" cy="309356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H="1">
              <a:off x="2384960" y="4641273"/>
              <a:ext cx="368622" cy="309356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41"/>
          <p:cNvGrpSpPr>
            <a:grpSpLocks/>
          </p:cNvGrpSpPr>
          <p:nvPr/>
        </p:nvGrpSpPr>
        <p:grpSpPr bwMode="auto">
          <a:xfrm>
            <a:off x="2208213" y="3727450"/>
            <a:ext cx="393700" cy="355600"/>
            <a:chOff x="2384960" y="4641273"/>
            <a:chExt cx="370115" cy="310737"/>
          </a:xfrm>
        </p:grpSpPr>
        <p:cxnSp>
          <p:nvCxnSpPr>
            <p:cNvPr id="43" name="Straight Connector 42"/>
            <p:cNvCxnSpPr/>
            <p:nvPr/>
          </p:nvCxnSpPr>
          <p:spPr>
            <a:xfrm>
              <a:off x="2386452" y="4642661"/>
              <a:ext cx="368623" cy="309349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flipH="1">
              <a:off x="2384960" y="4641273"/>
              <a:ext cx="368622" cy="309350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5" name="Object 5"/>
          <p:cNvGraphicFramePr>
            <a:graphicFrameLocks noChangeAspect="1"/>
          </p:cNvGraphicFramePr>
          <p:nvPr/>
        </p:nvGraphicFramePr>
        <p:xfrm>
          <a:off x="1736725" y="5340350"/>
          <a:ext cx="2439988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18671" imgH="203112" progId="Equation.DSMT4">
                  <p:embed/>
                </p:oleObj>
              </mc:Choice>
              <mc:Fallback>
                <p:oleObj name="Equation" r:id="rId9" imgW="1218671" imgH="203112" progId="Equation.DSMT4">
                  <p:embed/>
                  <p:pic>
                    <p:nvPicPr>
                      <p:cNvPr id="4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6725" y="5340350"/>
                        <a:ext cx="2439988" cy="407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3" name="Group 45"/>
          <p:cNvGrpSpPr>
            <a:grpSpLocks/>
          </p:cNvGrpSpPr>
          <p:nvPr/>
        </p:nvGrpSpPr>
        <p:grpSpPr bwMode="auto">
          <a:xfrm>
            <a:off x="5237163" y="4416425"/>
            <a:ext cx="393700" cy="355600"/>
            <a:chOff x="2384960" y="4641273"/>
            <a:chExt cx="370115" cy="310737"/>
          </a:xfrm>
        </p:grpSpPr>
        <p:cxnSp>
          <p:nvCxnSpPr>
            <p:cNvPr id="47" name="Straight Connector 46"/>
            <p:cNvCxnSpPr/>
            <p:nvPr/>
          </p:nvCxnSpPr>
          <p:spPr>
            <a:xfrm>
              <a:off x="2386452" y="4642661"/>
              <a:ext cx="368623" cy="309349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flipH="1">
              <a:off x="2384960" y="4641273"/>
              <a:ext cx="368622" cy="309350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48"/>
          <p:cNvGrpSpPr>
            <a:grpSpLocks/>
          </p:cNvGrpSpPr>
          <p:nvPr/>
        </p:nvGrpSpPr>
        <p:grpSpPr bwMode="auto">
          <a:xfrm>
            <a:off x="5199063" y="3700464"/>
            <a:ext cx="393700" cy="357187"/>
            <a:chOff x="2384960" y="4641273"/>
            <a:chExt cx="370115" cy="310737"/>
          </a:xfrm>
        </p:grpSpPr>
        <p:cxnSp>
          <p:nvCxnSpPr>
            <p:cNvPr id="50" name="Straight Connector 49"/>
            <p:cNvCxnSpPr/>
            <p:nvPr/>
          </p:nvCxnSpPr>
          <p:spPr>
            <a:xfrm>
              <a:off x="2386452" y="4642654"/>
              <a:ext cx="368623" cy="309356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flipH="1">
              <a:off x="2384960" y="4641273"/>
              <a:ext cx="368622" cy="309356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52" name="Object 6"/>
          <p:cNvGraphicFramePr>
            <a:graphicFrameLocks noChangeAspect="1"/>
          </p:cNvGraphicFramePr>
          <p:nvPr/>
        </p:nvGraphicFramePr>
        <p:xfrm>
          <a:off x="4718050" y="5303838"/>
          <a:ext cx="2387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193800" imgH="203200" progId="Equation.DSMT4">
                  <p:embed/>
                </p:oleObj>
              </mc:Choice>
              <mc:Fallback>
                <p:oleObj name="Equation" r:id="rId11" imgW="1193800" imgH="203200" progId="Equation.DSMT4">
                  <p:embed/>
                  <p:pic>
                    <p:nvPicPr>
                      <p:cNvPr id="5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8050" y="5303838"/>
                        <a:ext cx="23876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5" name="Group 52"/>
          <p:cNvGrpSpPr>
            <a:grpSpLocks/>
          </p:cNvGrpSpPr>
          <p:nvPr/>
        </p:nvGrpSpPr>
        <p:grpSpPr bwMode="auto">
          <a:xfrm>
            <a:off x="8156575" y="4389439"/>
            <a:ext cx="393700" cy="357187"/>
            <a:chOff x="2384960" y="4641273"/>
            <a:chExt cx="370115" cy="310737"/>
          </a:xfrm>
        </p:grpSpPr>
        <p:cxnSp>
          <p:nvCxnSpPr>
            <p:cNvPr id="54" name="Straight Connector 53"/>
            <p:cNvCxnSpPr/>
            <p:nvPr/>
          </p:nvCxnSpPr>
          <p:spPr>
            <a:xfrm>
              <a:off x="2386453" y="4642654"/>
              <a:ext cx="368622" cy="309356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flipH="1">
              <a:off x="2384960" y="4641273"/>
              <a:ext cx="368623" cy="309356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55"/>
          <p:cNvGrpSpPr>
            <a:grpSpLocks/>
          </p:cNvGrpSpPr>
          <p:nvPr/>
        </p:nvGrpSpPr>
        <p:grpSpPr bwMode="auto">
          <a:xfrm>
            <a:off x="8950325" y="3687763"/>
            <a:ext cx="393700" cy="355600"/>
            <a:chOff x="2384960" y="4641273"/>
            <a:chExt cx="370115" cy="310737"/>
          </a:xfrm>
        </p:grpSpPr>
        <p:cxnSp>
          <p:nvCxnSpPr>
            <p:cNvPr id="57" name="Straight Connector 56"/>
            <p:cNvCxnSpPr/>
            <p:nvPr/>
          </p:nvCxnSpPr>
          <p:spPr>
            <a:xfrm>
              <a:off x="2386453" y="4642660"/>
              <a:ext cx="368622" cy="309350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flipH="1">
              <a:off x="2384960" y="4641273"/>
              <a:ext cx="368623" cy="309349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59" name="Object 7"/>
          <p:cNvGraphicFramePr>
            <a:graphicFrameLocks noChangeAspect="1"/>
          </p:cNvGraphicFramePr>
          <p:nvPr/>
        </p:nvGraphicFramePr>
        <p:xfrm>
          <a:off x="7659688" y="5278438"/>
          <a:ext cx="2438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218671" imgH="203112" progId="Equation.DSMT4">
                  <p:embed/>
                </p:oleObj>
              </mc:Choice>
              <mc:Fallback>
                <p:oleObj name="Equation" r:id="rId13" imgW="1218671" imgH="203112" progId="Equation.DSMT4">
                  <p:embed/>
                  <p:pic>
                    <p:nvPicPr>
                      <p:cNvPr id="5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59688" y="5278438"/>
                        <a:ext cx="24384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8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15"/>
              </a:rPr>
              <a:t>www.BCMath.ca</a:t>
            </a:r>
            <a:r>
              <a:rPr lang="en-US" sz="1000"/>
              <a:t> 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5D8F8F8C-58F6-4B9B-86DC-652A7088C0B4}"/>
              </a:ext>
            </a:extLst>
          </p:cNvPr>
          <p:cNvSpPr txBox="1"/>
          <p:nvPr/>
        </p:nvSpPr>
        <p:spPr>
          <a:xfrm>
            <a:off x="1775520" y="5877272"/>
            <a:ext cx="5896166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NOTE: There are TWO Angles (REMEMBER THIS!!)</a:t>
            </a:r>
          </a:p>
        </p:txBody>
      </p:sp>
    </p:spTree>
    <p:extLst>
      <p:ext uri="{BB962C8B-B14F-4D97-AF65-F5344CB8AC3E}">
        <p14:creationId xmlns:p14="http://schemas.microsoft.com/office/powerpoint/2010/main" val="2843503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 animBg="1"/>
      <p:bldP spid="32" grpId="0"/>
      <p:bldP spid="33" grpId="0" animBg="1"/>
      <p:bldP spid="34" grpId="0"/>
      <p:bldP spid="35" grpId="0" animBg="1"/>
      <p:bldP spid="5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CDC21-B245-4561-BA79-81203660A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7467600" cy="418058"/>
          </a:xfrm>
        </p:spPr>
        <p:txBody>
          <a:bodyPr>
            <a:normAutofit fontScale="90000"/>
          </a:bodyPr>
          <a:lstStyle/>
          <a:p>
            <a:r>
              <a:rPr lang="en-CA" dirty="0"/>
              <a:t>Steps for Solving for Angles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684C95-17C8-4954-9BDF-75070DF8571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19536" y="692696"/>
            <a:ext cx="8352928" cy="4873752"/>
          </a:xfrm>
        </p:spPr>
        <p:txBody>
          <a:bodyPr>
            <a:normAutofit/>
          </a:bodyPr>
          <a:lstStyle/>
          <a:p>
            <a:r>
              <a:rPr lang="en-CA" sz="2200" dirty="0"/>
              <a:t>First determine which trig function is used: Sine?  Cosine? Or Tangent?</a:t>
            </a:r>
          </a:p>
          <a:p>
            <a:r>
              <a:rPr lang="en-CA" sz="2200" dirty="0"/>
              <a:t>Next, look at the ratio, is it positive or negative?</a:t>
            </a:r>
          </a:p>
          <a:p>
            <a:r>
              <a:rPr lang="en-CA" sz="2200" dirty="0"/>
              <a:t>Use CAST to determine which quadrant your angle is in, draw this out!!  Draw the angles in std position</a:t>
            </a:r>
          </a:p>
          <a:p>
            <a:r>
              <a:rPr lang="en-CA" sz="2200" dirty="0"/>
              <a:t>Use Inverse sine/cosine/tangent of the ratio to get the </a:t>
            </a:r>
            <a:r>
              <a:rPr lang="en-CA" sz="2200" b="1" u="sng" dirty="0"/>
              <a:t>first</a:t>
            </a:r>
            <a:r>
              <a:rPr lang="en-CA" sz="2200" dirty="0"/>
              <a:t> angle  (Remember! There are two!!)</a:t>
            </a:r>
          </a:p>
          <a:p>
            <a:r>
              <a:rPr lang="en-CA" sz="2200" dirty="0"/>
              <a:t>Use the reference angle from the first one to determine the second angle in the other quadrant </a:t>
            </a:r>
          </a:p>
          <a:p>
            <a:pPr lvl="1"/>
            <a:r>
              <a:rPr lang="en-CA" sz="1900" dirty="0"/>
              <a:t>NOTE: Both these two angles will have the same quadrant!!!</a:t>
            </a:r>
          </a:p>
          <a:p>
            <a:r>
              <a:rPr lang="en-CA" sz="2200" dirty="0"/>
              <a:t>Last step: Indicate what your two angles are</a:t>
            </a:r>
          </a:p>
        </p:txBody>
      </p:sp>
    </p:spTree>
    <p:extLst>
      <p:ext uri="{BB962C8B-B14F-4D97-AF65-F5344CB8AC3E}">
        <p14:creationId xmlns:p14="http://schemas.microsoft.com/office/powerpoint/2010/main" val="3756654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1" name="Content Placeholder 2"/>
          <p:cNvSpPr>
            <a:spLocks noGrp="1"/>
          </p:cNvSpPr>
          <p:nvPr>
            <p:ph sz="quarter" idx="1"/>
          </p:nvPr>
        </p:nvSpPr>
        <p:spPr>
          <a:xfrm>
            <a:off x="1797051" y="300038"/>
            <a:ext cx="8270875" cy="79216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CA"/>
              <a:t>Ex: Solve for the angle, given the following trig functions.</a:t>
            </a: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1916114" y="860425"/>
          <a:ext cx="1647825" cy="782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65200" imgH="457200" progId="Equation.DSMT4">
                  <p:embed/>
                </p:oleObj>
              </mc:Choice>
              <mc:Fallback>
                <p:oleObj name="Equation" r:id="rId3" imgW="965200" imgH="457200" progId="Equation.DSMT4">
                  <p:embed/>
                  <p:pic>
                    <p:nvPicPr>
                      <p:cNvPr id="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6114" y="860425"/>
                        <a:ext cx="1647825" cy="782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5086350" y="873125"/>
            <a:ext cx="2643188" cy="2401888"/>
            <a:chOff x="470557" y="3063834"/>
            <a:chExt cx="1620000" cy="1620000"/>
          </a:xfrm>
        </p:grpSpPr>
        <p:cxnSp>
          <p:nvCxnSpPr>
            <p:cNvPr id="8" name="Straight Arrow Connector 7"/>
            <p:cNvCxnSpPr/>
            <p:nvPr/>
          </p:nvCxnSpPr>
          <p:spPr>
            <a:xfrm rot="5400000">
              <a:off x="461314" y="3873834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470557" y="3812268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extBox 13"/>
          <p:cNvSpPr txBox="1"/>
          <p:nvPr/>
        </p:nvSpPr>
        <p:spPr>
          <a:xfrm>
            <a:off x="2298700" y="1749425"/>
            <a:ext cx="23050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 ratio is positive</a:t>
            </a:r>
          </a:p>
        </p:txBody>
      </p:sp>
      <p:sp>
        <p:nvSpPr>
          <p:cNvPr id="15" name="Right Brace 14"/>
          <p:cNvSpPr/>
          <p:nvPr/>
        </p:nvSpPr>
        <p:spPr>
          <a:xfrm rot="5400000">
            <a:off x="3187701" y="1373188"/>
            <a:ext cx="333375" cy="533400"/>
          </a:xfrm>
          <a:prstGeom prst="rightBrace">
            <a:avLst>
              <a:gd name="adj1" fmla="val 48169"/>
              <a:gd name="adj2" fmla="val 50000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3" name="Group 45"/>
          <p:cNvGrpSpPr>
            <a:grpSpLocks/>
          </p:cNvGrpSpPr>
          <p:nvPr/>
        </p:nvGrpSpPr>
        <p:grpSpPr bwMode="auto">
          <a:xfrm>
            <a:off x="6943725" y="2368550"/>
            <a:ext cx="393700" cy="355600"/>
            <a:chOff x="2384960" y="4641273"/>
            <a:chExt cx="370115" cy="310737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2386453" y="4642661"/>
              <a:ext cx="368622" cy="309349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H="1">
              <a:off x="2384960" y="4641273"/>
              <a:ext cx="368623" cy="309350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48"/>
          <p:cNvGrpSpPr>
            <a:grpSpLocks/>
          </p:cNvGrpSpPr>
          <p:nvPr/>
        </p:nvGrpSpPr>
        <p:grpSpPr bwMode="auto">
          <a:xfrm>
            <a:off x="5376863" y="2349500"/>
            <a:ext cx="393700" cy="357188"/>
            <a:chOff x="2384960" y="4641273"/>
            <a:chExt cx="370115" cy="31073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2386452" y="4642654"/>
              <a:ext cx="368623" cy="309356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2384960" y="4641273"/>
              <a:ext cx="368622" cy="309356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2" name="Straight Arrow Connector 21"/>
          <p:cNvCxnSpPr/>
          <p:nvPr/>
        </p:nvCxnSpPr>
        <p:spPr>
          <a:xfrm flipV="1">
            <a:off x="6411913" y="1155701"/>
            <a:ext cx="831850" cy="803275"/>
          </a:xfrm>
          <a:prstGeom prst="straightConnector1">
            <a:avLst/>
          </a:prstGeom>
          <a:ln w="349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 flipV="1">
            <a:off x="5554663" y="1144589"/>
            <a:ext cx="831850" cy="803275"/>
          </a:xfrm>
          <a:prstGeom prst="straightConnector1">
            <a:avLst/>
          </a:prstGeom>
          <a:ln w="349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" name="Object 3"/>
          <p:cNvGraphicFramePr>
            <a:graphicFrameLocks noChangeAspect="1"/>
          </p:cNvGraphicFramePr>
          <p:nvPr/>
        </p:nvGraphicFramePr>
        <p:xfrm>
          <a:off x="2490788" y="2206625"/>
          <a:ext cx="1185862" cy="668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12447" imgH="457002" progId="Equation.DSMT4">
                  <p:embed/>
                </p:oleObj>
              </mc:Choice>
              <mc:Fallback>
                <p:oleObj name="Equation" r:id="rId5" imgW="812447" imgH="457002" progId="Equation.DSMT4">
                  <p:embed/>
                  <p:pic>
                    <p:nvPicPr>
                      <p:cNvPr id="2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0788" y="2206625"/>
                        <a:ext cx="1185862" cy="668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4"/>
          <p:cNvGraphicFramePr>
            <a:graphicFrameLocks noChangeAspect="1"/>
          </p:cNvGraphicFramePr>
          <p:nvPr/>
        </p:nvGraphicFramePr>
        <p:xfrm>
          <a:off x="2071688" y="2286001"/>
          <a:ext cx="557212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80835" imgH="241195" progId="Equation.DSMT4">
                  <p:embed/>
                </p:oleObj>
              </mc:Choice>
              <mc:Fallback>
                <p:oleObj name="Equation" r:id="rId7" imgW="380835" imgH="241195" progId="Equation.DSMT4">
                  <p:embed/>
                  <p:pic>
                    <p:nvPicPr>
                      <p:cNvPr id="3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1688" y="2286001"/>
                        <a:ext cx="557212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5"/>
          <p:cNvGraphicFramePr>
            <a:graphicFrameLocks noChangeAspect="1"/>
          </p:cNvGraphicFramePr>
          <p:nvPr/>
        </p:nvGraphicFramePr>
        <p:xfrm>
          <a:off x="3328988" y="2309814"/>
          <a:ext cx="557212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80835" imgH="241195" progId="Equation.DSMT4">
                  <p:embed/>
                </p:oleObj>
              </mc:Choice>
              <mc:Fallback>
                <p:oleObj name="Equation" r:id="rId9" imgW="380835" imgH="241195" progId="Equation.DSMT4">
                  <p:embed/>
                  <p:pic>
                    <p:nvPicPr>
                      <p:cNvPr id="3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8988" y="2309814"/>
                        <a:ext cx="557212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6"/>
          <p:cNvGraphicFramePr>
            <a:graphicFrameLocks noChangeAspect="1"/>
          </p:cNvGraphicFramePr>
          <p:nvPr/>
        </p:nvGraphicFramePr>
        <p:xfrm>
          <a:off x="2806701" y="3052764"/>
          <a:ext cx="487363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66353" imgH="177569" progId="Equation.DSMT4">
                  <p:embed/>
                </p:oleObj>
              </mc:Choice>
              <mc:Fallback>
                <p:oleObj name="Equation" r:id="rId10" imgW="266353" imgH="177569" progId="Equation.DSMT4">
                  <p:embed/>
                  <p:pic>
                    <p:nvPicPr>
                      <p:cNvPr id="3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6701" y="3052764"/>
                        <a:ext cx="487363" cy="327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7"/>
          <p:cNvGraphicFramePr>
            <a:graphicFrameLocks noChangeAspect="1"/>
          </p:cNvGraphicFramePr>
          <p:nvPr/>
        </p:nvGraphicFramePr>
        <p:xfrm>
          <a:off x="3254375" y="2862263"/>
          <a:ext cx="998538" cy="722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34725" imgH="457002" progId="Equation.DSMT4">
                  <p:embed/>
                </p:oleObj>
              </mc:Choice>
              <mc:Fallback>
                <p:oleObj name="Equation" r:id="rId12" imgW="634725" imgH="457002" progId="Equation.DSMT4">
                  <p:embed/>
                  <p:pic>
                    <p:nvPicPr>
                      <p:cNvPr id="3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4375" y="2862263"/>
                        <a:ext cx="998538" cy="722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7924800" y="1187451"/>
            <a:ext cx="2012950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 angle has to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be in Q1 and Q2</a:t>
            </a:r>
          </a:p>
        </p:txBody>
      </p:sp>
      <p:sp>
        <p:nvSpPr>
          <p:cNvPr id="35" name="TextBox 18"/>
          <p:cNvSpPr txBox="1">
            <a:spLocks noChangeArrowheads="1"/>
          </p:cNvSpPr>
          <p:nvPr/>
        </p:nvSpPr>
        <p:spPr bwMode="auto">
          <a:xfrm>
            <a:off x="6919913" y="1155700"/>
            <a:ext cx="397866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50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36" name="TextBox 19"/>
          <p:cNvSpPr txBox="1">
            <a:spLocks noChangeArrowheads="1"/>
          </p:cNvSpPr>
          <p:nvPr/>
        </p:nvSpPr>
        <p:spPr bwMode="auto">
          <a:xfrm>
            <a:off x="5341938" y="1169988"/>
            <a:ext cx="397866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50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37" name="TextBox 20"/>
          <p:cNvSpPr txBox="1">
            <a:spLocks noChangeArrowheads="1"/>
          </p:cNvSpPr>
          <p:nvPr/>
        </p:nvSpPr>
        <p:spPr bwMode="auto">
          <a:xfrm>
            <a:off x="5376863" y="2276475"/>
            <a:ext cx="380232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50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38" name="TextBox 21"/>
          <p:cNvSpPr txBox="1">
            <a:spLocks noChangeArrowheads="1"/>
          </p:cNvSpPr>
          <p:nvPr/>
        </p:nvSpPr>
        <p:spPr bwMode="auto">
          <a:xfrm>
            <a:off x="6929438" y="2290763"/>
            <a:ext cx="415498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50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872413" y="2035176"/>
            <a:ext cx="2184400" cy="9239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Inverse sine the</a:t>
            </a:r>
          </a:p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equation to find</a:t>
            </a:r>
          </a:p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where the angle is</a:t>
            </a:r>
          </a:p>
        </p:txBody>
      </p:sp>
      <p:graphicFrame>
        <p:nvGraphicFramePr>
          <p:cNvPr id="40" name="Object 8"/>
          <p:cNvGraphicFramePr>
            <a:graphicFrameLocks noChangeAspect="1"/>
          </p:cNvGraphicFramePr>
          <p:nvPr/>
        </p:nvGraphicFramePr>
        <p:xfrm>
          <a:off x="3370264" y="3541713"/>
          <a:ext cx="790575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80835" imgH="241195" progId="Equation.DSMT4">
                  <p:embed/>
                </p:oleObj>
              </mc:Choice>
              <mc:Fallback>
                <p:oleObj name="Equation" r:id="rId14" imgW="380835" imgH="241195" progId="Equation.DSMT4">
                  <p:embed/>
                  <p:pic>
                    <p:nvPicPr>
                      <p:cNvPr id="4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0264" y="3541713"/>
                        <a:ext cx="790575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9"/>
          <p:cNvGraphicFramePr>
            <a:graphicFrameLocks noChangeAspect="1"/>
          </p:cNvGraphicFramePr>
          <p:nvPr/>
        </p:nvGraphicFramePr>
        <p:xfrm>
          <a:off x="2735264" y="3609975"/>
          <a:ext cx="579437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17362" imgH="228501" progId="Equation.DSMT4">
                  <p:embed/>
                </p:oleObj>
              </mc:Choice>
              <mc:Fallback>
                <p:oleObj name="Equation" r:id="rId16" imgW="317362" imgH="228501" progId="Equation.DSMT4">
                  <p:embed/>
                  <p:pic>
                    <p:nvPicPr>
                      <p:cNvPr id="4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5264" y="3609975"/>
                        <a:ext cx="579437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Arc 41"/>
          <p:cNvSpPr/>
          <p:nvPr/>
        </p:nvSpPr>
        <p:spPr>
          <a:xfrm>
            <a:off x="5768975" y="1338264"/>
            <a:ext cx="1258888" cy="1258887"/>
          </a:xfrm>
          <a:prstGeom prst="arc">
            <a:avLst>
              <a:gd name="adj1" fmla="val 19158946"/>
              <a:gd name="adj2" fmla="val 0"/>
            </a:avLst>
          </a:prstGeom>
          <a:ln>
            <a:solidFill>
              <a:srgbClr val="FF000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43" name="Object 10"/>
          <p:cNvGraphicFramePr>
            <a:graphicFrameLocks noChangeAspect="1"/>
          </p:cNvGraphicFramePr>
          <p:nvPr/>
        </p:nvGraphicFramePr>
        <p:xfrm>
          <a:off x="7031039" y="1543051"/>
          <a:ext cx="566737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80835" imgH="241195" progId="Equation.DSMT4">
                  <p:embed/>
                </p:oleObj>
              </mc:Choice>
              <mc:Fallback>
                <p:oleObj name="Equation" r:id="rId18" imgW="380835" imgH="241195" progId="Equation.DSMT4">
                  <p:embed/>
                  <p:pic>
                    <p:nvPicPr>
                      <p:cNvPr id="43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1039" y="1543051"/>
                        <a:ext cx="566737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TextBox 43"/>
          <p:cNvSpPr txBox="1"/>
          <p:nvPr/>
        </p:nvSpPr>
        <p:spPr>
          <a:xfrm>
            <a:off x="6659564" y="3225801"/>
            <a:ext cx="3413125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Find the 2</a:t>
            </a:r>
            <a:r>
              <a:rPr lang="en-CA" baseline="30000" dirty="0">
                <a:solidFill>
                  <a:srgbClr val="FF0000"/>
                </a:solidFill>
                <a:latin typeface="+mj-lt"/>
              </a:rPr>
              <a:t>nd</a:t>
            </a:r>
            <a:r>
              <a:rPr lang="en-CA" dirty="0">
                <a:solidFill>
                  <a:srgbClr val="FF0000"/>
                </a:solidFill>
                <a:latin typeface="+mj-lt"/>
              </a:rPr>
              <a:t> angle in Q2 using</a:t>
            </a:r>
          </a:p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 reference angle</a:t>
            </a:r>
          </a:p>
        </p:txBody>
      </p:sp>
      <p:sp>
        <p:nvSpPr>
          <p:cNvPr id="47" name="Arc 46"/>
          <p:cNvSpPr/>
          <p:nvPr/>
        </p:nvSpPr>
        <p:spPr>
          <a:xfrm flipH="1">
            <a:off x="5770564" y="1338264"/>
            <a:ext cx="1258887" cy="1260475"/>
          </a:xfrm>
          <a:prstGeom prst="arc">
            <a:avLst>
              <a:gd name="adj1" fmla="val 19158946"/>
              <a:gd name="adj2" fmla="val 0"/>
            </a:avLst>
          </a:prstGeom>
          <a:ln>
            <a:solidFill>
              <a:srgbClr val="FF000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48" name="Object 11"/>
          <p:cNvGraphicFramePr>
            <a:graphicFrameLocks noChangeAspect="1"/>
          </p:cNvGraphicFramePr>
          <p:nvPr/>
        </p:nvGraphicFramePr>
        <p:xfrm>
          <a:off x="5275264" y="1552576"/>
          <a:ext cx="566737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80835" imgH="241195" progId="Equation.DSMT4">
                  <p:embed/>
                </p:oleObj>
              </mc:Choice>
              <mc:Fallback>
                <p:oleObj name="Equation" r:id="rId19" imgW="380835" imgH="241195" progId="Equation.DSMT4">
                  <p:embed/>
                  <p:pic>
                    <p:nvPicPr>
                      <p:cNvPr id="48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5264" y="1552576"/>
                        <a:ext cx="566737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Arc 48"/>
          <p:cNvSpPr/>
          <p:nvPr/>
        </p:nvSpPr>
        <p:spPr>
          <a:xfrm>
            <a:off x="5934076" y="1473200"/>
            <a:ext cx="925513" cy="1017588"/>
          </a:xfrm>
          <a:prstGeom prst="arc">
            <a:avLst>
              <a:gd name="adj1" fmla="val 13494137"/>
              <a:gd name="adj2" fmla="val 0"/>
            </a:avLst>
          </a:prstGeom>
          <a:ln>
            <a:solidFill>
              <a:srgbClr val="0070C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50" name="Object 12"/>
          <p:cNvGraphicFramePr>
            <a:graphicFrameLocks noChangeAspect="1"/>
          </p:cNvGraphicFramePr>
          <p:nvPr/>
        </p:nvGraphicFramePr>
        <p:xfrm>
          <a:off x="6061076" y="1087438"/>
          <a:ext cx="347663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90500" imgH="228600" progId="Equation.DSMT4">
                  <p:embed/>
                </p:oleObj>
              </mc:Choice>
              <mc:Fallback>
                <p:oleObj name="Equation" r:id="rId20" imgW="190500" imgH="228600" progId="Equation.DSMT4">
                  <p:embed/>
                  <p:pic>
                    <p:nvPicPr>
                      <p:cNvPr id="5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1076" y="1087438"/>
                        <a:ext cx="347663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13"/>
          <p:cNvGraphicFramePr>
            <a:graphicFrameLocks noChangeAspect="1"/>
          </p:cNvGraphicFramePr>
          <p:nvPr/>
        </p:nvGraphicFramePr>
        <p:xfrm>
          <a:off x="2493964" y="2208214"/>
          <a:ext cx="1704975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168400" imgH="457200" progId="Equation.DSMT4">
                  <p:embed/>
                </p:oleObj>
              </mc:Choice>
              <mc:Fallback>
                <p:oleObj name="Equation" r:id="rId22" imgW="1168400" imgH="457200" progId="Equation.DSMT4">
                  <p:embed/>
                  <p:pic>
                    <p:nvPicPr>
                      <p:cNvPr id="51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3964" y="2208214"/>
                        <a:ext cx="1704975" cy="668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14"/>
          <p:cNvGraphicFramePr>
            <a:graphicFrameLocks noChangeAspect="1"/>
          </p:cNvGraphicFramePr>
          <p:nvPr/>
        </p:nvGraphicFramePr>
        <p:xfrm>
          <a:off x="2701926" y="4170364"/>
          <a:ext cx="1992313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091726" imgH="279279" progId="Equation.DSMT4">
                  <p:embed/>
                </p:oleObj>
              </mc:Choice>
              <mc:Fallback>
                <p:oleObj name="Equation" r:id="rId24" imgW="1091726" imgH="279279" progId="Equation.DSMT4">
                  <p:embed/>
                  <p:pic>
                    <p:nvPicPr>
                      <p:cNvPr id="52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1926" y="4170364"/>
                        <a:ext cx="1992313" cy="511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15"/>
          <p:cNvGraphicFramePr>
            <a:graphicFrameLocks noChangeAspect="1"/>
          </p:cNvGraphicFramePr>
          <p:nvPr/>
        </p:nvGraphicFramePr>
        <p:xfrm>
          <a:off x="3094038" y="4638676"/>
          <a:ext cx="1065212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583947" imgH="241195" progId="Equation.DSMT4">
                  <p:embed/>
                </p:oleObj>
              </mc:Choice>
              <mc:Fallback>
                <p:oleObj name="Equation" r:id="rId26" imgW="583947" imgH="241195" progId="Equation.DSMT4">
                  <p:embed/>
                  <p:pic>
                    <p:nvPicPr>
                      <p:cNvPr id="53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4038" y="4638676"/>
                        <a:ext cx="1065212" cy="441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16"/>
          <p:cNvGraphicFramePr>
            <a:graphicFrameLocks noChangeAspect="1"/>
          </p:cNvGraphicFramePr>
          <p:nvPr/>
        </p:nvGraphicFramePr>
        <p:xfrm>
          <a:off x="5888038" y="1104900"/>
          <a:ext cx="754062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457200" imgH="241300" progId="Equation.DSMT4">
                  <p:embed/>
                </p:oleObj>
              </mc:Choice>
              <mc:Fallback>
                <p:oleObj name="Equation" r:id="rId28" imgW="457200" imgH="241300" progId="Equation.DSMT4">
                  <p:embed/>
                  <p:pic>
                    <p:nvPicPr>
                      <p:cNvPr id="54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8038" y="1104900"/>
                        <a:ext cx="754062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TextBox 54"/>
          <p:cNvSpPr txBox="1"/>
          <p:nvPr/>
        </p:nvSpPr>
        <p:spPr>
          <a:xfrm>
            <a:off x="5734051" y="4032250"/>
            <a:ext cx="4481513" cy="6477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Note: When given a trig equation, there </a:t>
            </a:r>
          </a:p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are usually 2 answers</a:t>
            </a:r>
          </a:p>
        </p:txBody>
      </p:sp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1933575" y="5445125"/>
            <a:ext cx="9032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Check:</a:t>
            </a:r>
          </a:p>
        </p:txBody>
      </p:sp>
      <p:graphicFrame>
        <p:nvGraphicFramePr>
          <p:cNvPr id="57" name="Object 17"/>
          <p:cNvGraphicFramePr>
            <a:graphicFrameLocks noChangeAspect="1"/>
          </p:cNvGraphicFramePr>
          <p:nvPr/>
        </p:nvGraphicFramePr>
        <p:xfrm>
          <a:off x="4802189" y="5489575"/>
          <a:ext cx="763587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418918" imgH="177723" progId="Equation.DSMT4">
                  <p:embed/>
                </p:oleObj>
              </mc:Choice>
              <mc:Fallback>
                <p:oleObj name="Equation" r:id="rId30" imgW="418918" imgH="177723" progId="Equation.DSMT4">
                  <p:embed/>
                  <p:pic>
                    <p:nvPicPr>
                      <p:cNvPr id="57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2189" y="5489575"/>
                        <a:ext cx="763587" cy="325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18"/>
          <p:cNvGraphicFramePr>
            <a:graphicFrameLocks noChangeAspect="1"/>
          </p:cNvGraphicFramePr>
          <p:nvPr/>
        </p:nvGraphicFramePr>
        <p:xfrm>
          <a:off x="3141664" y="5330825"/>
          <a:ext cx="1525587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736600" imgH="241300" progId="Equation.DSMT4">
                  <p:embed/>
                </p:oleObj>
              </mc:Choice>
              <mc:Fallback>
                <p:oleObj name="Equation" r:id="rId32" imgW="736600" imgH="241300" progId="Equation.DSMT4">
                  <p:embed/>
                  <p:pic>
                    <p:nvPicPr>
                      <p:cNvPr id="58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1664" y="5330825"/>
                        <a:ext cx="1525587" cy="503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19"/>
          <p:cNvGraphicFramePr>
            <a:graphicFrameLocks noChangeAspect="1"/>
          </p:cNvGraphicFramePr>
          <p:nvPr/>
        </p:nvGraphicFramePr>
        <p:xfrm>
          <a:off x="4429126" y="5862639"/>
          <a:ext cx="671513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368140" imgH="355446" progId="Equation.DSMT4">
                  <p:embed/>
                </p:oleObj>
              </mc:Choice>
              <mc:Fallback>
                <p:oleObj name="Equation" r:id="rId34" imgW="368140" imgH="355446" progId="Equation.DSMT4">
                  <p:embed/>
                  <p:pic>
                    <p:nvPicPr>
                      <p:cNvPr id="59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9126" y="5862639"/>
                        <a:ext cx="671513" cy="650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20"/>
          <p:cNvGraphicFramePr>
            <a:graphicFrameLocks noChangeAspect="1"/>
          </p:cNvGraphicFramePr>
          <p:nvPr/>
        </p:nvGraphicFramePr>
        <p:xfrm>
          <a:off x="7670800" y="5505450"/>
          <a:ext cx="763588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418918" imgH="177723" progId="Equation.DSMT4">
                  <p:embed/>
                </p:oleObj>
              </mc:Choice>
              <mc:Fallback>
                <p:oleObj name="Equation" r:id="rId36" imgW="418918" imgH="177723" progId="Equation.DSMT4">
                  <p:embed/>
                  <p:pic>
                    <p:nvPicPr>
                      <p:cNvPr id="6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70800" y="5505450"/>
                        <a:ext cx="763588" cy="325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21"/>
          <p:cNvGraphicFramePr>
            <a:graphicFrameLocks noChangeAspect="1"/>
          </p:cNvGraphicFramePr>
          <p:nvPr/>
        </p:nvGraphicFramePr>
        <p:xfrm>
          <a:off x="5959475" y="5346700"/>
          <a:ext cx="1682750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812447" imgH="241195" progId="Equation.DSMT4">
                  <p:embed/>
                </p:oleObj>
              </mc:Choice>
              <mc:Fallback>
                <p:oleObj name="Equation" r:id="rId37" imgW="812447" imgH="241195" progId="Equation.DSMT4">
                  <p:embed/>
                  <p:pic>
                    <p:nvPicPr>
                      <p:cNvPr id="61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9475" y="5346700"/>
                        <a:ext cx="1682750" cy="503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Object 22"/>
          <p:cNvGraphicFramePr>
            <a:graphicFrameLocks noChangeAspect="1"/>
          </p:cNvGraphicFramePr>
          <p:nvPr/>
        </p:nvGraphicFramePr>
        <p:xfrm>
          <a:off x="7242176" y="5891214"/>
          <a:ext cx="671513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368140" imgH="355446" progId="Equation.DSMT4">
                  <p:embed/>
                </p:oleObj>
              </mc:Choice>
              <mc:Fallback>
                <p:oleObj name="Equation" r:id="rId39" imgW="368140" imgH="355446" progId="Equation.DSMT4">
                  <p:embed/>
                  <p:pic>
                    <p:nvPicPr>
                      <p:cNvPr id="62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42176" y="5891214"/>
                        <a:ext cx="671513" cy="650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11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40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97541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1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3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 nodeType="clickPar">
                      <p:stCondLst>
                        <p:cond delay="indefinite"/>
                      </p:stCondLst>
                      <p:childTnLst>
                        <p:par>
                          <p:cTn id="1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 nodeType="clickPar">
                      <p:stCondLst>
                        <p:cond delay="indefinite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 nodeType="clickPar">
                      <p:stCondLst>
                        <p:cond delay="indefinite"/>
                      </p:stCondLst>
                      <p:childTnLst>
                        <p:par>
                          <p:cTn id="1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 nodeType="clickPar">
                      <p:stCondLst>
                        <p:cond delay="indefinite"/>
                      </p:stCondLst>
                      <p:childTnLst>
                        <p:par>
                          <p:cTn id="2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 nodeType="clickPar">
                      <p:stCondLst>
                        <p:cond delay="indefinite"/>
                      </p:stCondLst>
                      <p:childTnLst>
                        <p:par>
                          <p:cTn id="2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 nodeType="clickPar">
                      <p:stCondLst>
                        <p:cond delay="indefinite"/>
                      </p:stCondLst>
                      <p:childTnLst>
                        <p:par>
                          <p:cTn id="2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 animBg="1"/>
      <p:bldP spid="34" grpId="0"/>
      <p:bldP spid="35" grpId="0"/>
      <p:bldP spid="35" grpId="1"/>
      <p:bldP spid="36" grpId="0"/>
      <p:bldP spid="36" grpId="1"/>
      <p:bldP spid="37" grpId="0"/>
      <p:bldP spid="37" grpId="1"/>
      <p:bldP spid="38" grpId="0"/>
      <p:bldP spid="38" grpId="1"/>
      <p:bldP spid="39" grpId="0"/>
      <p:bldP spid="42" grpId="0" animBg="1"/>
      <p:bldP spid="44" grpId="0"/>
      <p:bldP spid="47" grpId="0" animBg="1"/>
      <p:bldP spid="49" grpId="0" animBg="1"/>
      <p:bldP spid="55" grpId="0"/>
      <p:bldP spid="5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1815541-2171-4F47-9299-0AF329C5C948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1847528" y="188640"/>
                <a:ext cx="8352928" cy="576064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CA" dirty="0"/>
                  <a:t>Practice: Given that  0</a:t>
                </a:r>
                <a:r>
                  <a:rPr lang="en-CA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CA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 </m:t>
                    </m:r>
                    <m:r>
                      <a:rPr lang="en-CA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≤∅≤</m:t>
                    </m:r>
                    <m:r>
                      <a:rPr lang="en-CA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360°, </m:t>
                    </m:r>
                  </m:oMath>
                </a14:m>
                <a:r>
                  <a:rPr lang="en-CA" dirty="0"/>
                  <a:t>find the angles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1815541-2171-4F47-9299-0AF329C5C94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1847528" y="188640"/>
                <a:ext cx="8352928" cy="576064"/>
              </a:xfrm>
              <a:blipFill>
                <a:blip r:embed="rId4"/>
                <a:stretch>
                  <a:fillRect l="-1095" t="-8511" b="-4255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3847BCFC-4E36-47F1-A808-A604ED6780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7135877"/>
              </p:ext>
            </p:extLst>
          </p:nvPr>
        </p:nvGraphicFramePr>
        <p:xfrm>
          <a:off x="7975601" y="769939"/>
          <a:ext cx="1463675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02960" imgH="431640" progId="Equation.DSMT4">
                  <p:embed/>
                </p:oleObj>
              </mc:Choice>
              <mc:Fallback>
                <p:oleObj name="Equation" r:id="rId5" imgW="1002960" imgH="43164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3847BCFC-4E36-47F1-A808-A604ED67806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75601" y="769939"/>
                        <a:ext cx="1463675" cy="631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AD05F31B-57E9-41DC-9C6C-718BC770D5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7938880"/>
              </p:ext>
            </p:extLst>
          </p:nvPr>
        </p:nvGraphicFramePr>
        <p:xfrm>
          <a:off x="4743450" y="735013"/>
          <a:ext cx="1608138" cy="665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104840" imgH="457200" progId="Equation.DSMT4">
                  <p:embed/>
                </p:oleObj>
              </mc:Choice>
              <mc:Fallback>
                <p:oleObj name="Equation" r:id="rId7" imgW="1104840" imgH="457200" progId="Equation.DSMT4">
                  <p:embed/>
                  <p:pic>
                    <p:nvPicPr>
                      <p:cNvPr id="5" name="Object 3">
                        <a:extLst>
                          <a:ext uri="{FF2B5EF4-FFF2-40B4-BE49-F238E27FC236}">
                            <a16:creationId xmlns:a16="http://schemas.microsoft.com/office/drawing/2014/main" id="{AD05F31B-57E9-41DC-9C6C-718BC770D5B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3450" y="735013"/>
                        <a:ext cx="1608138" cy="665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B6C8E1CF-3711-4E43-86F6-E28259AD62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5989187"/>
              </p:ext>
            </p:extLst>
          </p:nvPr>
        </p:nvGraphicFramePr>
        <p:xfrm>
          <a:off x="1852453" y="735013"/>
          <a:ext cx="1443037" cy="665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990360" imgH="457200" progId="Equation.DSMT4">
                  <p:embed/>
                </p:oleObj>
              </mc:Choice>
              <mc:Fallback>
                <p:oleObj name="Equation" r:id="rId9" imgW="990360" imgH="457200" progId="Equation.DSMT4">
                  <p:embed/>
                  <p:pic>
                    <p:nvPicPr>
                      <p:cNvPr id="6" name="Object 4">
                        <a:extLst>
                          <a:ext uri="{FF2B5EF4-FFF2-40B4-BE49-F238E27FC236}">
                            <a16:creationId xmlns:a16="http://schemas.microsoft.com/office/drawing/2014/main" id="{B6C8E1CF-3711-4E43-86F6-E28259AD621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2453" y="735013"/>
                        <a:ext cx="1443037" cy="665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64394F3-6EA2-42A1-B9E7-F1FB23D246E6}"/>
              </a:ext>
            </a:extLst>
          </p:cNvPr>
          <p:cNvSpPr txBox="1">
            <a:spLocks/>
          </p:cNvSpPr>
          <p:nvPr/>
        </p:nvSpPr>
        <p:spPr>
          <a:xfrm>
            <a:off x="1661414" y="1988840"/>
            <a:ext cx="8568952" cy="8640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/>
              <a:t>Q: Which of the following will have only one solution?  Which one will have none?</a:t>
            </a:r>
            <a:endParaRPr lang="en-C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6C9A79D-3A89-45EF-86CC-6B91B9E851A3}"/>
                  </a:ext>
                </a:extLst>
              </p:cNvPr>
              <p:cNvSpPr txBox="1"/>
              <p:nvPr/>
            </p:nvSpPr>
            <p:spPr>
              <a:xfrm>
                <a:off x="1775521" y="2879648"/>
                <a:ext cx="221265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sz="2400" i="1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CA" sz="2400" i="1">
                          <a:latin typeface="Cambria Math" panose="02040503050406030204" pitchFamily="18" charset="0"/>
                        </a:rPr>
                        <m:t>) </m:t>
                      </m:r>
                      <m:r>
                        <a:rPr lang="en-CA" sz="2400" i="1">
                          <a:latin typeface="Cambria Math" panose="02040503050406030204" pitchFamily="18" charset="0"/>
                        </a:rPr>
                        <m:t>𝑠𝑖𝑛</m:t>
                      </m:r>
                      <m:r>
                        <a:rPr lang="en-CA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∅=0.856</m:t>
                      </m:r>
                    </m:oMath>
                  </m:oMathPara>
                </a14:m>
                <a:endParaRPr lang="en-CA" sz="2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6C9A79D-3A89-45EF-86CC-6B91B9E851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5521" y="2879648"/>
                <a:ext cx="2212657" cy="369332"/>
              </a:xfrm>
              <a:prstGeom prst="rect">
                <a:avLst/>
              </a:prstGeom>
              <a:blipFill>
                <a:blip r:embed="rId11"/>
                <a:stretch>
                  <a:fillRect l="-826" r="-3030" b="-37705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F04A096-1E15-43B0-9169-5FC1E49614F1}"/>
                  </a:ext>
                </a:extLst>
              </p:cNvPr>
              <p:cNvSpPr txBox="1"/>
              <p:nvPr/>
            </p:nvSpPr>
            <p:spPr>
              <a:xfrm>
                <a:off x="1775521" y="3356992"/>
                <a:ext cx="163480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sz="2400" i="1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CA" sz="2400" i="1">
                          <a:latin typeface="Cambria Math" panose="02040503050406030204" pitchFamily="18" charset="0"/>
                        </a:rPr>
                        <m:t>) </m:t>
                      </m:r>
                      <m:r>
                        <a:rPr lang="en-CA" sz="2400" i="1">
                          <a:latin typeface="Cambria Math" panose="02040503050406030204" pitchFamily="18" charset="0"/>
                        </a:rPr>
                        <m:t>𝑠𝑖𝑛</m:t>
                      </m:r>
                      <m:r>
                        <a:rPr lang="en-CA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∅=1</m:t>
                      </m:r>
                    </m:oMath>
                  </m:oMathPara>
                </a14:m>
                <a:endParaRPr lang="en-CA" sz="24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F04A096-1E15-43B0-9169-5FC1E49614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5521" y="3356992"/>
                <a:ext cx="1634807" cy="369332"/>
              </a:xfrm>
              <a:prstGeom prst="rect">
                <a:avLst/>
              </a:prstGeom>
              <a:blipFill>
                <a:blip r:embed="rId12"/>
                <a:stretch>
                  <a:fillRect l="-3731" r="-3731" b="-38333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542C808-BAFC-400A-A538-2DCE438566EB}"/>
                  </a:ext>
                </a:extLst>
              </p:cNvPr>
              <p:cNvSpPr txBox="1"/>
              <p:nvPr/>
            </p:nvSpPr>
            <p:spPr>
              <a:xfrm>
                <a:off x="1785165" y="3843634"/>
                <a:ext cx="164262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sz="2400" i="1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CA" sz="2400" i="1">
                          <a:latin typeface="Cambria Math" panose="02040503050406030204" pitchFamily="18" charset="0"/>
                        </a:rPr>
                        <m:t>) </m:t>
                      </m:r>
                      <m:r>
                        <a:rPr lang="en-CA" sz="2400" i="1">
                          <a:latin typeface="Cambria Math" panose="02040503050406030204" pitchFamily="18" charset="0"/>
                        </a:rPr>
                        <m:t>𝑐𝑜𝑠</m:t>
                      </m:r>
                      <m:r>
                        <a:rPr lang="en-CA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∅=1</m:t>
                      </m:r>
                    </m:oMath>
                  </m:oMathPara>
                </a14:m>
                <a:endParaRPr lang="en-CA" sz="24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542C808-BAFC-400A-A538-2DCE438566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5165" y="3843634"/>
                <a:ext cx="1642629" cy="369332"/>
              </a:xfrm>
              <a:prstGeom prst="rect">
                <a:avLst/>
              </a:prstGeom>
              <a:blipFill>
                <a:blip r:embed="rId13"/>
                <a:stretch>
                  <a:fillRect l="-1859" r="-3717" b="-38333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85F176D-94BD-4E0A-BC5D-B212B6838C94}"/>
                  </a:ext>
                </a:extLst>
              </p:cNvPr>
              <p:cNvSpPr txBox="1"/>
              <p:nvPr/>
            </p:nvSpPr>
            <p:spPr>
              <a:xfrm>
                <a:off x="4421634" y="2882116"/>
                <a:ext cx="225177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sz="2400" i="1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CA" sz="2400" i="1">
                          <a:latin typeface="Cambria Math" panose="02040503050406030204" pitchFamily="18" charset="0"/>
                        </a:rPr>
                        <m:t>) </m:t>
                      </m:r>
                      <m:r>
                        <a:rPr lang="en-CA" sz="2400" i="1">
                          <a:latin typeface="Cambria Math" panose="02040503050406030204" pitchFamily="18" charset="0"/>
                        </a:rPr>
                        <m:t>𝑐𝑜𝑠</m:t>
                      </m:r>
                      <m:r>
                        <a:rPr lang="en-CA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∅=2.345</m:t>
                      </m:r>
                    </m:oMath>
                  </m:oMathPara>
                </a14:m>
                <a:endParaRPr lang="en-CA" sz="24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85F176D-94BD-4E0A-BC5D-B212B6838C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1634" y="2882116"/>
                <a:ext cx="2251770" cy="369332"/>
              </a:xfrm>
              <a:prstGeom prst="rect">
                <a:avLst/>
              </a:prstGeom>
              <a:blipFill>
                <a:blip r:embed="rId14"/>
                <a:stretch>
                  <a:fillRect l="-2432" r="-2973" b="-38333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953805E-01B4-40F6-9921-5522FD323298}"/>
                  </a:ext>
                </a:extLst>
              </p:cNvPr>
              <p:cNvSpPr txBox="1"/>
              <p:nvPr/>
            </p:nvSpPr>
            <p:spPr>
              <a:xfrm>
                <a:off x="4391368" y="3304872"/>
                <a:ext cx="247478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sz="2400" i="1">
                          <a:latin typeface="Cambria Math" panose="02040503050406030204" pitchFamily="18" charset="0"/>
                        </a:rPr>
                        <m:t>𝑒</m:t>
                      </m:r>
                      <m:r>
                        <a:rPr lang="en-CA" sz="2400" i="1">
                          <a:latin typeface="Cambria Math" panose="02040503050406030204" pitchFamily="18" charset="0"/>
                        </a:rPr>
                        <m:t>) </m:t>
                      </m:r>
                      <m:r>
                        <a:rPr lang="en-CA" sz="2400" i="1">
                          <a:latin typeface="Cambria Math" panose="02040503050406030204" pitchFamily="18" charset="0"/>
                        </a:rPr>
                        <m:t>𝑡𝑎𝑛</m:t>
                      </m:r>
                      <m:r>
                        <a:rPr lang="en-CA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∅=−9.856</m:t>
                      </m:r>
                    </m:oMath>
                  </m:oMathPara>
                </a14:m>
                <a:endParaRPr lang="en-CA" sz="24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953805E-01B4-40F6-9921-5522FD3232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1368" y="3304872"/>
                <a:ext cx="2474780" cy="369332"/>
              </a:xfrm>
              <a:prstGeom prst="rect">
                <a:avLst/>
              </a:prstGeom>
              <a:blipFill>
                <a:blip r:embed="rId15"/>
                <a:stretch>
                  <a:fillRect l="-739" r="-2709" b="-37705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F0276BD-A2CA-40B6-A492-8728434D2AE2}"/>
                  </a:ext>
                </a:extLst>
              </p:cNvPr>
              <p:cNvSpPr txBox="1"/>
              <p:nvPr/>
            </p:nvSpPr>
            <p:spPr>
              <a:xfrm>
                <a:off x="4391369" y="3841812"/>
                <a:ext cx="169321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sz="2400" i="1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CA" sz="2400" i="1">
                          <a:latin typeface="Cambria Math" panose="02040503050406030204" pitchFamily="18" charset="0"/>
                        </a:rPr>
                        <m:t>) </m:t>
                      </m:r>
                      <m:r>
                        <a:rPr lang="en-CA" sz="2400" i="1">
                          <a:latin typeface="Cambria Math" panose="02040503050406030204" pitchFamily="18" charset="0"/>
                        </a:rPr>
                        <m:t>𝑡𝑎𝑛</m:t>
                      </m:r>
                      <m:r>
                        <a:rPr lang="en-CA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∅=0</m:t>
                      </m:r>
                    </m:oMath>
                  </m:oMathPara>
                </a14:m>
                <a:endParaRPr lang="en-CA" sz="24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F0276BD-A2CA-40B6-A492-8728434D2A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1369" y="3841812"/>
                <a:ext cx="1693219" cy="369332"/>
              </a:xfrm>
              <a:prstGeom prst="rect">
                <a:avLst/>
              </a:prstGeom>
              <a:blipFill>
                <a:blip r:embed="rId16"/>
                <a:stretch>
                  <a:fillRect l="-5396" r="-3597" b="-37705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B5327314-8DC7-4148-B57D-3DC5DC5EC63D}"/>
                  </a:ext>
                </a:extLst>
              </p:cNvPr>
              <p:cNvSpPr txBox="1"/>
              <p:nvPr/>
            </p:nvSpPr>
            <p:spPr>
              <a:xfrm>
                <a:off x="7320136" y="2851689"/>
                <a:ext cx="245567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sz="2400" i="1"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n-CA" sz="2400" i="1">
                          <a:latin typeface="Cambria Math" panose="02040503050406030204" pitchFamily="18" charset="0"/>
                        </a:rPr>
                        <m:t>) </m:t>
                      </m:r>
                      <m:r>
                        <a:rPr lang="en-CA" sz="2400" i="1">
                          <a:latin typeface="Cambria Math" panose="02040503050406030204" pitchFamily="18" charset="0"/>
                        </a:rPr>
                        <m:t>𝑠𝑖𝑛</m:t>
                      </m:r>
                      <m:r>
                        <a:rPr lang="en-CA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∅=−1.000</m:t>
                      </m:r>
                    </m:oMath>
                  </m:oMathPara>
                </a14:m>
                <a:endParaRPr lang="en-CA" sz="24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B5327314-8DC7-4148-B57D-3DC5DC5EC6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20136" y="2851689"/>
                <a:ext cx="2455672" cy="369332"/>
              </a:xfrm>
              <a:prstGeom prst="rect">
                <a:avLst/>
              </a:prstGeom>
              <a:blipFill>
                <a:blip r:embed="rId17"/>
                <a:stretch>
                  <a:fillRect l="-2233" r="-2233" b="-38333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659705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6" name="Content Placeholder 2"/>
          <p:cNvSpPr>
            <a:spLocks noGrp="1"/>
          </p:cNvSpPr>
          <p:nvPr>
            <p:ph sz="quarter" idx="1"/>
          </p:nvPr>
        </p:nvSpPr>
        <p:spPr>
          <a:xfrm>
            <a:off x="1797051" y="300038"/>
            <a:ext cx="8270875" cy="79216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CA"/>
              <a:t>Practice: Solve for the angle:</a:t>
            </a: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1743075" y="819150"/>
          <a:ext cx="1885950" cy="782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04900" imgH="457200" progId="Equation.DSMT4">
                  <p:embed/>
                </p:oleObj>
              </mc:Choice>
              <mc:Fallback>
                <p:oleObj name="Equation" r:id="rId3" imgW="1104900" imgH="457200" progId="Equation.DSMT4">
                  <p:embed/>
                  <p:pic>
                    <p:nvPicPr>
                      <p:cNvPr id="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3075" y="819150"/>
                        <a:ext cx="1885950" cy="782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5086350" y="873125"/>
            <a:ext cx="2643188" cy="2401888"/>
            <a:chOff x="470557" y="3063834"/>
            <a:chExt cx="1620000" cy="1620000"/>
          </a:xfrm>
        </p:grpSpPr>
        <p:cxnSp>
          <p:nvCxnSpPr>
            <p:cNvPr id="8" name="Straight Arrow Connector 7"/>
            <p:cNvCxnSpPr/>
            <p:nvPr/>
          </p:nvCxnSpPr>
          <p:spPr>
            <a:xfrm rot="5400000">
              <a:off x="461314" y="3873834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470557" y="3812268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extBox 13"/>
          <p:cNvSpPr txBox="1"/>
          <p:nvPr/>
        </p:nvSpPr>
        <p:spPr>
          <a:xfrm>
            <a:off x="2174876" y="1681164"/>
            <a:ext cx="2384425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 ratio is negative</a:t>
            </a:r>
          </a:p>
        </p:txBody>
      </p:sp>
      <p:sp>
        <p:nvSpPr>
          <p:cNvPr id="15" name="Right Brace 14"/>
          <p:cNvSpPr/>
          <p:nvPr/>
        </p:nvSpPr>
        <p:spPr>
          <a:xfrm rot="5400000">
            <a:off x="3187701" y="1319213"/>
            <a:ext cx="333375" cy="533400"/>
          </a:xfrm>
          <a:prstGeom prst="rightBrace">
            <a:avLst>
              <a:gd name="adj1" fmla="val 48169"/>
              <a:gd name="adj2" fmla="val 50000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3" name="Group 45"/>
          <p:cNvGrpSpPr>
            <a:grpSpLocks/>
          </p:cNvGrpSpPr>
          <p:nvPr/>
        </p:nvGrpSpPr>
        <p:grpSpPr bwMode="auto">
          <a:xfrm>
            <a:off x="6935788" y="1212850"/>
            <a:ext cx="393700" cy="355600"/>
            <a:chOff x="2384960" y="4641273"/>
            <a:chExt cx="370115" cy="310737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2386452" y="4642661"/>
              <a:ext cx="368623" cy="309349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H="1">
              <a:off x="2384960" y="4641273"/>
              <a:ext cx="368622" cy="309350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48"/>
          <p:cNvGrpSpPr>
            <a:grpSpLocks/>
          </p:cNvGrpSpPr>
          <p:nvPr/>
        </p:nvGrpSpPr>
        <p:grpSpPr bwMode="auto">
          <a:xfrm>
            <a:off x="6891338" y="2305050"/>
            <a:ext cx="393700" cy="357188"/>
            <a:chOff x="2384960" y="4641273"/>
            <a:chExt cx="370115" cy="31073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2386452" y="4642654"/>
              <a:ext cx="368623" cy="309356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2384960" y="4641273"/>
              <a:ext cx="368622" cy="309356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2" name="Straight Arrow Connector 21"/>
          <p:cNvCxnSpPr/>
          <p:nvPr/>
        </p:nvCxnSpPr>
        <p:spPr>
          <a:xfrm rot="16200000" flipV="1">
            <a:off x="5534820" y="1132682"/>
            <a:ext cx="854075" cy="842963"/>
          </a:xfrm>
          <a:prstGeom prst="straightConnector1">
            <a:avLst/>
          </a:prstGeom>
          <a:ln w="349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5540375" y="2000251"/>
            <a:ext cx="831850" cy="803275"/>
          </a:xfrm>
          <a:prstGeom prst="straightConnector1">
            <a:avLst/>
          </a:prstGeom>
          <a:ln w="349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" name="Object 3"/>
          <p:cNvGraphicFramePr>
            <a:graphicFrameLocks noChangeAspect="1"/>
          </p:cNvGraphicFramePr>
          <p:nvPr/>
        </p:nvGraphicFramePr>
        <p:xfrm>
          <a:off x="2473326" y="2206625"/>
          <a:ext cx="1222375" cy="668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38200" imgH="457200" progId="Equation.DSMT4">
                  <p:embed/>
                </p:oleObj>
              </mc:Choice>
              <mc:Fallback>
                <p:oleObj name="Equation" r:id="rId5" imgW="838200" imgH="457200" progId="Equation.DSMT4">
                  <p:embed/>
                  <p:pic>
                    <p:nvPicPr>
                      <p:cNvPr id="2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3326" y="2206625"/>
                        <a:ext cx="1222375" cy="668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4"/>
          <p:cNvGraphicFramePr>
            <a:graphicFrameLocks noChangeAspect="1"/>
          </p:cNvGraphicFramePr>
          <p:nvPr/>
        </p:nvGraphicFramePr>
        <p:xfrm>
          <a:off x="2063751" y="2286001"/>
          <a:ext cx="574675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93529" imgH="241195" progId="Equation.DSMT4">
                  <p:embed/>
                </p:oleObj>
              </mc:Choice>
              <mc:Fallback>
                <p:oleObj name="Equation" r:id="rId7" imgW="393529" imgH="241195" progId="Equation.DSMT4">
                  <p:embed/>
                  <p:pic>
                    <p:nvPicPr>
                      <p:cNvPr id="3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1" y="2286001"/>
                        <a:ext cx="574675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5"/>
          <p:cNvGraphicFramePr>
            <a:graphicFrameLocks noChangeAspect="1"/>
          </p:cNvGraphicFramePr>
          <p:nvPr/>
        </p:nvGraphicFramePr>
        <p:xfrm>
          <a:off x="3319463" y="2309814"/>
          <a:ext cx="576262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93529" imgH="241195" progId="Equation.DSMT4">
                  <p:embed/>
                </p:oleObj>
              </mc:Choice>
              <mc:Fallback>
                <p:oleObj name="Equation" r:id="rId9" imgW="393529" imgH="241195" progId="Equation.DSMT4">
                  <p:embed/>
                  <p:pic>
                    <p:nvPicPr>
                      <p:cNvPr id="3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9463" y="2309814"/>
                        <a:ext cx="576262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6"/>
          <p:cNvGraphicFramePr>
            <a:graphicFrameLocks noChangeAspect="1"/>
          </p:cNvGraphicFramePr>
          <p:nvPr/>
        </p:nvGraphicFramePr>
        <p:xfrm>
          <a:off x="2806701" y="3052764"/>
          <a:ext cx="487363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66353" imgH="177569" progId="Equation.DSMT4">
                  <p:embed/>
                </p:oleObj>
              </mc:Choice>
              <mc:Fallback>
                <p:oleObj name="Equation" r:id="rId11" imgW="266353" imgH="177569" progId="Equation.DSMT4">
                  <p:embed/>
                  <p:pic>
                    <p:nvPicPr>
                      <p:cNvPr id="3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6701" y="3052764"/>
                        <a:ext cx="487363" cy="327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7"/>
          <p:cNvGraphicFramePr>
            <a:graphicFrameLocks noChangeAspect="1"/>
          </p:cNvGraphicFramePr>
          <p:nvPr/>
        </p:nvGraphicFramePr>
        <p:xfrm>
          <a:off x="3276601" y="2876551"/>
          <a:ext cx="1038225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660400" imgH="457200" progId="Equation.DSMT4">
                  <p:embed/>
                </p:oleObj>
              </mc:Choice>
              <mc:Fallback>
                <p:oleObj name="Equation" r:id="rId13" imgW="660400" imgH="457200" progId="Equation.DSMT4">
                  <p:embed/>
                  <p:pic>
                    <p:nvPicPr>
                      <p:cNvPr id="3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1" y="2876551"/>
                        <a:ext cx="1038225" cy="722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7924800" y="1187451"/>
            <a:ext cx="2012950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 angle has to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be in Q2 and Q3</a:t>
            </a:r>
          </a:p>
        </p:txBody>
      </p:sp>
      <p:sp>
        <p:nvSpPr>
          <p:cNvPr id="35" name="TextBox 18"/>
          <p:cNvSpPr txBox="1">
            <a:spLocks noChangeArrowheads="1"/>
          </p:cNvSpPr>
          <p:nvPr/>
        </p:nvSpPr>
        <p:spPr bwMode="auto">
          <a:xfrm>
            <a:off x="6919913" y="1155700"/>
            <a:ext cx="397866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50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36" name="TextBox 19"/>
          <p:cNvSpPr txBox="1">
            <a:spLocks noChangeArrowheads="1"/>
          </p:cNvSpPr>
          <p:nvPr/>
        </p:nvSpPr>
        <p:spPr bwMode="auto">
          <a:xfrm>
            <a:off x="5341938" y="1169988"/>
            <a:ext cx="397866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50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37" name="TextBox 20"/>
          <p:cNvSpPr txBox="1">
            <a:spLocks noChangeArrowheads="1"/>
          </p:cNvSpPr>
          <p:nvPr/>
        </p:nvSpPr>
        <p:spPr bwMode="auto">
          <a:xfrm>
            <a:off x="5340350" y="2305050"/>
            <a:ext cx="380232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50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38" name="TextBox 21"/>
          <p:cNvSpPr txBox="1">
            <a:spLocks noChangeArrowheads="1"/>
          </p:cNvSpPr>
          <p:nvPr/>
        </p:nvSpPr>
        <p:spPr bwMode="auto">
          <a:xfrm>
            <a:off x="6884988" y="2246313"/>
            <a:ext cx="415498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50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872413" y="2035176"/>
            <a:ext cx="2184400" cy="9239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Inverse cosine the</a:t>
            </a:r>
          </a:p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equation to find</a:t>
            </a:r>
          </a:p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where the angle is</a:t>
            </a:r>
          </a:p>
        </p:txBody>
      </p:sp>
      <p:graphicFrame>
        <p:nvGraphicFramePr>
          <p:cNvPr id="40" name="Object 8"/>
          <p:cNvGraphicFramePr>
            <a:graphicFrameLocks noChangeAspect="1"/>
          </p:cNvGraphicFramePr>
          <p:nvPr/>
        </p:nvGraphicFramePr>
        <p:xfrm>
          <a:off x="3360739" y="3500438"/>
          <a:ext cx="947737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57200" imgH="241300" progId="Equation.DSMT4">
                  <p:embed/>
                </p:oleObj>
              </mc:Choice>
              <mc:Fallback>
                <p:oleObj name="Equation" r:id="rId15" imgW="457200" imgH="241300" progId="Equation.DSMT4">
                  <p:embed/>
                  <p:pic>
                    <p:nvPicPr>
                      <p:cNvPr id="4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0739" y="3500438"/>
                        <a:ext cx="947737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9"/>
          <p:cNvGraphicFramePr>
            <a:graphicFrameLocks noChangeAspect="1"/>
          </p:cNvGraphicFramePr>
          <p:nvPr/>
        </p:nvGraphicFramePr>
        <p:xfrm>
          <a:off x="2735264" y="3609975"/>
          <a:ext cx="579437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17362" imgH="228501" progId="Equation.DSMT4">
                  <p:embed/>
                </p:oleObj>
              </mc:Choice>
              <mc:Fallback>
                <p:oleObj name="Equation" r:id="rId17" imgW="317362" imgH="228501" progId="Equation.DSMT4">
                  <p:embed/>
                  <p:pic>
                    <p:nvPicPr>
                      <p:cNvPr id="4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5264" y="3609975"/>
                        <a:ext cx="579437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Arc 41"/>
          <p:cNvSpPr/>
          <p:nvPr/>
        </p:nvSpPr>
        <p:spPr>
          <a:xfrm>
            <a:off x="5761039" y="1338264"/>
            <a:ext cx="1260475" cy="1258887"/>
          </a:xfrm>
          <a:prstGeom prst="arc">
            <a:avLst>
              <a:gd name="adj1" fmla="val 13377066"/>
              <a:gd name="adj2" fmla="val 0"/>
            </a:avLst>
          </a:prstGeom>
          <a:ln>
            <a:solidFill>
              <a:srgbClr val="FF000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43" name="Object 10"/>
          <p:cNvGraphicFramePr>
            <a:graphicFrameLocks noChangeAspect="1"/>
          </p:cNvGraphicFramePr>
          <p:nvPr/>
        </p:nvGraphicFramePr>
        <p:xfrm>
          <a:off x="6480175" y="2000251"/>
          <a:ext cx="698500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69696" imgH="241195" progId="Equation.DSMT4">
                  <p:embed/>
                </p:oleObj>
              </mc:Choice>
              <mc:Fallback>
                <p:oleObj name="Equation" r:id="rId19" imgW="469696" imgH="241195" progId="Equation.DSMT4">
                  <p:embed/>
                  <p:pic>
                    <p:nvPicPr>
                      <p:cNvPr id="43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0175" y="2000251"/>
                        <a:ext cx="698500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TextBox 43"/>
          <p:cNvSpPr txBox="1"/>
          <p:nvPr/>
        </p:nvSpPr>
        <p:spPr>
          <a:xfrm>
            <a:off x="6659564" y="3225801"/>
            <a:ext cx="3413125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Find the 2</a:t>
            </a:r>
            <a:r>
              <a:rPr lang="en-CA" baseline="30000" dirty="0">
                <a:solidFill>
                  <a:srgbClr val="FF0000"/>
                </a:solidFill>
                <a:latin typeface="+mj-lt"/>
              </a:rPr>
              <a:t>nd</a:t>
            </a:r>
            <a:r>
              <a:rPr lang="en-CA" dirty="0">
                <a:solidFill>
                  <a:srgbClr val="FF0000"/>
                </a:solidFill>
                <a:latin typeface="+mj-lt"/>
              </a:rPr>
              <a:t> angle in Q3 using</a:t>
            </a:r>
          </a:p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 reference angle</a:t>
            </a:r>
          </a:p>
        </p:txBody>
      </p:sp>
      <p:sp>
        <p:nvSpPr>
          <p:cNvPr id="47" name="Arc 46"/>
          <p:cNvSpPr/>
          <p:nvPr/>
        </p:nvSpPr>
        <p:spPr>
          <a:xfrm flipH="1">
            <a:off x="5770564" y="1338264"/>
            <a:ext cx="1258887" cy="1260475"/>
          </a:xfrm>
          <a:prstGeom prst="arc">
            <a:avLst>
              <a:gd name="adj1" fmla="val 19158946"/>
              <a:gd name="adj2" fmla="val 0"/>
            </a:avLst>
          </a:prstGeom>
          <a:ln>
            <a:solidFill>
              <a:srgbClr val="00B05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48" name="Object 11"/>
          <p:cNvGraphicFramePr>
            <a:graphicFrameLocks noChangeAspect="1"/>
          </p:cNvGraphicFramePr>
          <p:nvPr/>
        </p:nvGraphicFramePr>
        <p:xfrm>
          <a:off x="5251450" y="1508126"/>
          <a:ext cx="585788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93529" imgH="241195" progId="Equation.DSMT4">
                  <p:embed/>
                </p:oleObj>
              </mc:Choice>
              <mc:Fallback>
                <p:oleObj name="Equation" r:id="rId21" imgW="393529" imgH="241195" progId="Equation.DSMT4">
                  <p:embed/>
                  <p:pic>
                    <p:nvPicPr>
                      <p:cNvPr id="48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1450" y="1508126"/>
                        <a:ext cx="585788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Arc 48"/>
          <p:cNvSpPr/>
          <p:nvPr/>
        </p:nvSpPr>
        <p:spPr>
          <a:xfrm>
            <a:off x="5934076" y="1473200"/>
            <a:ext cx="925513" cy="1017588"/>
          </a:xfrm>
          <a:prstGeom prst="arc">
            <a:avLst>
              <a:gd name="adj1" fmla="val 10725234"/>
              <a:gd name="adj2" fmla="val 0"/>
            </a:avLst>
          </a:prstGeom>
          <a:ln>
            <a:solidFill>
              <a:srgbClr val="0070C0"/>
            </a:solidFill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50" name="Object 12"/>
          <p:cNvGraphicFramePr>
            <a:graphicFrameLocks noChangeAspect="1"/>
          </p:cNvGraphicFramePr>
          <p:nvPr/>
        </p:nvGraphicFramePr>
        <p:xfrm>
          <a:off x="6477001" y="2030413"/>
          <a:ext cx="347663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90500" imgH="228600" progId="Equation.DSMT4">
                  <p:embed/>
                </p:oleObj>
              </mc:Choice>
              <mc:Fallback>
                <p:oleObj name="Equation" r:id="rId23" imgW="190500" imgH="228600" progId="Equation.DSMT4">
                  <p:embed/>
                  <p:pic>
                    <p:nvPicPr>
                      <p:cNvPr id="5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1" y="2030413"/>
                        <a:ext cx="347663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13"/>
          <p:cNvGraphicFramePr>
            <a:graphicFrameLocks noChangeAspect="1"/>
          </p:cNvGraphicFramePr>
          <p:nvPr/>
        </p:nvGraphicFramePr>
        <p:xfrm>
          <a:off x="2489201" y="2208214"/>
          <a:ext cx="1743075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193800" imgH="457200" progId="Equation.DSMT4">
                  <p:embed/>
                </p:oleObj>
              </mc:Choice>
              <mc:Fallback>
                <p:oleObj name="Equation" r:id="rId25" imgW="1193800" imgH="457200" progId="Equation.DSMT4">
                  <p:embed/>
                  <p:pic>
                    <p:nvPicPr>
                      <p:cNvPr id="51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9201" y="2208214"/>
                        <a:ext cx="1743075" cy="668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14"/>
          <p:cNvGraphicFramePr>
            <a:graphicFrameLocks noChangeAspect="1"/>
          </p:cNvGraphicFramePr>
          <p:nvPr/>
        </p:nvGraphicFramePr>
        <p:xfrm>
          <a:off x="2690814" y="4170364"/>
          <a:ext cx="2014537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104900" imgH="279400" progId="Equation.DSMT4">
                  <p:embed/>
                </p:oleObj>
              </mc:Choice>
              <mc:Fallback>
                <p:oleObj name="Equation" r:id="rId27" imgW="1104900" imgH="279400" progId="Equation.DSMT4">
                  <p:embed/>
                  <p:pic>
                    <p:nvPicPr>
                      <p:cNvPr id="52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0814" y="4170364"/>
                        <a:ext cx="2014537" cy="511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15"/>
          <p:cNvGraphicFramePr>
            <a:graphicFrameLocks noChangeAspect="1"/>
          </p:cNvGraphicFramePr>
          <p:nvPr/>
        </p:nvGraphicFramePr>
        <p:xfrm>
          <a:off x="3068639" y="4638676"/>
          <a:ext cx="1087437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596900" imgH="241300" progId="Equation.DSMT4">
                  <p:embed/>
                </p:oleObj>
              </mc:Choice>
              <mc:Fallback>
                <p:oleObj name="Equation" r:id="rId29" imgW="596900" imgH="241300" progId="Equation.DSMT4">
                  <p:embed/>
                  <p:pic>
                    <p:nvPicPr>
                      <p:cNvPr id="53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8639" y="4638676"/>
                        <a:ext cx="1087437" cy="441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16"/>
          <p:cNvGraphicFramePr>
            <a:graphicFrameLocks noChangeAspect="1"/>
          </p:cNvGraphicFramePr>
          <p:nvPr/>
        </p:nvGraphicFramePr>
        <p:xfrm>
          <a:off x="6597651" y="1039813"/>
          <a:ext cx="754063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457200" imgH="241300" progId="Equation.DSMT4">
                  <p:embed/>
                </p:oleObj>
              </mc:Choice>
              <mc:Fallback>
                <p:oleObj name="Equation" r:id="rId31" imgW="457200" imgH="241300" progId="Equation.DSMT4">
                  <p:embed/>
                  <p:pic>
                    <p:nvPicPr>
                      <p:cNvPr id="54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97651" y="1039813"/>
                        <a:ext cx="754063" cy="398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TextBox 54"/>
          <p:cNvSpPr txBox="1"/>
          <p:nvPr/>
        </p:nvSpPr>
        <p:spPr>
          <a:xfrm>
            <a:off x="5734051" y="4032250"/>
            <a:ext cx="4481513" cy="6477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Note: When given a trig equation, there </a:t>
            </a:r>
          </a:p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are usually 2 answers</a:t>
            </a:r>
          </a:p>
        </p:txBody>
      </p:sp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1933575" y="5445125"/>
            <a:ext cx="9032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Check:</a:t>
            </a:r>
          </a:p>
        </p:txBody>
      </p:sp>
      <p:graphicFrame>
        <p:nvGraphicFramePr>
          <p:cNvPr id="57" name="Object 17"/>
          <p:cNvGraphicFramePr>
            <a:graphicFrameLocks noChangeAspect="1"/>
          </p:cNvGraphicFramePr>
          <p:nvPr/>
        </p:nvGraphicFramePr>
        <p:xfrm>
          <a:off x="4721226" y="5489575"/>
          <a:ext cx="925513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507780" imgH="177723" progId="Equation.DSMT4">
                  <p:embed/>
                </p:oleObj>
              </mc:Choice>
              <mc:Fallback>
                <p:oleObj name="Equation" r:id="rId33" imgW="507780" imgH="177723" progId="Equation.DSMT4">
                  <p:embed/>
                  <p:pic>
                    <p:nvPicPr>
                      <p:cNvPr id="57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1226" y="5489575"/>
                        <a:ext cx="925513" cy="325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18"/>
          <p:cNvGraphicFramePr>
            <a:graphicFrameLocks noChangeAspect="1"/>
          </p:cNvGraphicFramePr>
          <p:nvPr/>
        </p:nvGraphicFramePr>
        <p:xfrm>
          <a:off x="3036889" y="5330825"/>
          <a:ext cx="1735137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838200" imgH="241300" progId="Equation.DSMT4">
                  <p:embed/>
                </p:oleObj>
              </mc:Choice>
              <mc:Fallback>
                <p:oleObj name="Equation" r:id="rId35" imgW="838200" imgH="241300" progId="Equation.DSMT4">
                  <p:embed/>
                  <p:pic>
                    <p:nvPicPr>
                      <p:cNvPr id="58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6889" y="5330825"/>
                        <a:ext cx="1735137" cy="503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19"/>
          <p:cNvGraphicFramePr>
            <a:graphicFrameLocks noChangeAspect="1"/>
          </p:cNvGraphicFramePr>
          <p:nvPr/>
        </p:nvGraphicFramePr>
        <p:xfrm>
          <a:off x="4429126" y="5862639"/>
          <a:ext cx="671513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368140" imgH="355446" progId="Equation.DSMT4">
                  <p:embed/>
                </p:oleObj>
              </mc:Choice>
              <mc:Fallback>
                <p:oleObj name="Equation" r:id="rId37" imgW="368140" imgH="355446" progId="Equation.DSMT4">
                  <p:embed/>
                  <p:pic>
                    <p:nvPicPr>
                      <p:cNvPr id="59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9126" y="5862639"/>
                        <a:ext cx="671513" cy="650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20"/>
          <p:cNvGraphicFramePr>
            <a:graphicFrameLocks noChangeAspect="1"/>
          </p:cNvGraphicFramePr>
          <p:nvPr/>
        </p:nvGraphicFramePr>
        <p:xfrm>
          <a:off x="7604126" y="5491164"/>
          <a:ext cx="925513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507780" imgH="177723" progId="Equation.DSMT4">
                  <p:embed/>
                </p:oleObj>
              </mc:Choice>
              <mc:Fallback>
                <p:oleObj name="Equation" r:id="rId39" imgW="507780" imgH="177723" progId="Equation.DSMT4">
                  <p:embed/>
                  <p:pic>
                    <p:nvPicPr>
                      <p:cNvPr id="6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4126" y="5491164"/>
                        <a:ext cx="925513" cy="325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21"/>
          <p:cNvGraphicFramePr>
            <a:graphicFrameLocks noChangeAspect="1"/>
          </p:cNvGraphicFramePr>
          <p:nvPr/>
        </p:nvGraphicFramePr>
        <p:xfrm>
          <a:off x="5899151" y="5335589"/>
          <a:ext cx="1762125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850531" imgH="241195" progId="Equation.DSMT4">
                  <p:embed/>
                </p:oleObj>
              </mc:Choice>
              <mc:Fallback>
                <p:oleObj name="Equation" r:id="rId41" imgW="850531" imgH="241195" progId="Equation.DSMT4">
                  <p:embed/>
                  <p:pic>
                    <p:nvPicPr>
                      <p:cNvPr id="61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9151" y="5335589"/>
                        <a:ext cx="1762125" cy="503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Object 22"/>
          <p:cNvGraphicFramePr>
            <a:graphicFrameLocks noChangeAspect="1"/>
          </p:cNvGraphicFramePr>
          <p:nvPr/>
        </p:nvGraphicFramePr>
        <p:xfrm>
          <a:off x="7242176" y="5891214"/>
          <a:ext cx="671513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368140" imgH="355446" progId="Equation.DSMT4">
                  <p:embed/>
                </p:oleObj>
              </mc:Choice>
              <mc:Fallback>
                <p:oleObj name="Equation" r:id="rId43" imgW="368140" imgH="355446" progId="Equation.DSMT4">
                  <p:embed/>
                  <p:pic>
                    <p:nvPicPr>
                      <p:cNvPr id="62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42176" y="5891214"/>
                        <a:ext cx="671513" cy="650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" name="Arc 63"/>
          <p:cNvSpPr/>
          <p:nvPr/>
        </p:nvSpPr>
        <p:spPr>
          <a:xfrm flipH="1" flipV="1">
            <a:off x="5761039" y="1358901"/>
            <a:ext cx="1260475" cy="1260475"/>
          </a:xfrm>
          <a:prstGeom prst="arc">
            <a:avLst>
              <a:gd name="adj1" fmla="val 19158946"/>
              <a:gd name="adj2" fmla="val 0"/>
            </a:avLst>
          </a:prstGeom>
          <a:ln>
            <a:solidFill>
              <a:srgbClr val="00B05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65" name="Object 23"/>
          <p:cNvGraphicFramePr>
            <a:graphicFrameLocks noChangeAspect="1"/>
          </p:cNvGraphicFramePr>
          <p:nvPr/>
        </p:nvGraphicFramePr>
        <p:xfrm>
          <a:off x="5213350" y="1968501"/>
          <a:ext cx="585788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393529" imgH="241195" progId="Equation.DSMT4">
                  <p:embed/>
                </p:oleObj>
              </mc:Choice>
              <mc:Fallback>
                <p:oleObj name="Equation" r:id="rId45" imgW="393529" imgH="241195" progId="Equation.DSMT4">
                  <p:embed/>
                  <p:pic>
                    <p:nvPicPr>
                      <p:cNvPr id="65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3350" y="1968501"/>
                        <a:ext cx="585788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" name="Arc 65"/>
          <p:cNvSpPr/>
          <p:nvPr/>
        </p:nvSpPr>
        <p:spPr>
          <a:xfrm>
            <a:off x="5934076" y="1473200"/>
            <a:ext cx="925513" cy="1016000"/>
          </a:xfrm>
          <a:prstGeom prst="arc">
            <a:avLst>
              <a:gd name="adj1" fmla="val 8096120"/>
              <a:gd name="adj2" fmla="val 10791662"/>
            </a:avLst>
          </a:prstGeom>
          <a:ln>
            <a:solidFill>
              <a:srgbClr val="0070C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8238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46"/>
              </a:rPr>
              <a:t>www.BCMath.ca</a:t>
            </a:r>
            <a:r>
              <a:rPr lang="en-US" sz="1000"/>
              <a:t> </a:t>
            </a:r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F52E5A41-E640-9C37-F813-6BE5AFFBB22A}"/>
              </a:ext>
            </a:extLst>
          </p:cNvPr>
          <p:cNvSpPr/>
          <p:nvPr/>
        </p:nvSpPr>
        <p:spPr>
          <a:xfrm>
            <a:off x="7253699" y="459582"/>
            <a:ext cx="925513" cy="1017588"/>
          </a:xfrm>
          <a:prstGeom prst="arc">
            <a:avLst>
              <a:gd name="adj1" fmla="val 10725234"/>
              <a:gd name="adj2" fmla="val 0"/>
            </a:avLst>
          </a:prstGeom>
          <a:ln>
            <a:solidFill>
              <a:srgbClr val="0070C0"/>
            </a:solidFill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7" name="Arc 6">
            <a:extLst>
              <a:ext uri="{FF2B5EF4-FFF2-40B4-BE49-F238E27FC236}">
                <a16:creationId xmlns:a16="http://schemas.microsoft.com/office/drawing/2014/main" id="{0022E741-CDEC-D803-20B1-F553A893F38F}"/>
              </a:ext>
            </a:extLst>
          </p:cNvPr>
          <p:cNvSpPr/>
          <p:nvPr/>
        </p:nvSpPr>
        <p:spPr>
          <a:xfrm>
            <a:off x="7253699" y="469901"/>
            <a:ext cx="925513" cy="1016000"/>
          </a:xfrm>
          <a:prstGeom prst="arc">
            <a:avLst>
              <a:gd name="adj1" fmla="val 8096120"/>
              <a:gd name="adj2" fmla="val 10791662"/>
            </a:avLst>
          </a:prstGeom>
          <a:ln>
            <a:solidFill>
              <a:srgbClr val="0070C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89738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1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1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4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 nodeType="clickPar">
                      <p:stCondLst>
                        <p:cond delay="indefinite"/>
                      </p:stCondLst>
                      <p:childTnLst>
                        <p:par>
                          <p:cTn id="1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6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 nodeType="clickPar">
                      <p:stCondLst>
                        <p:cond delay="indefinite"/>
                      </p:stCondLst>
                      <p:childTnLst>
                        <p:par>
                          <p:cTn id="1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 nodeType="clickPar">
                      <p:stCondLst>
                        <p:cond delay="indefinite"/>
                      </p:stCondLst>
                      <p:childTnLst>
                        <p:par>
                          <p:cTn id="1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 nodeType="clickPar">
                      <p:stCondLst>
                        <p:cond delay="indefinite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 nodeType="clickPar">
                      <p:stCondLst>
                        <p:cond delay="indefinite"/>
                      </p:stCondLst>
                      <p:childTnLst>
                        <p:par>
                          <p:cTn id="2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 nodeType="clickPar">
                      <p:stCondLst>
                        <p:cond delay="indefinite"/>
                      </p:stCondLst>
                      <p:childTnLst>
                        <p:par>
                          <p:cTn id="2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3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 animBg="1"/>
      <p:bldP spid="34" grpId="0"/>
      <p:bldP spid="35" grpId="0"/>
      <p:bldP spid="35" grpId="1"/>
      <p:bldP spid="36" grpId="0"/>
      <p:bldP spid="36" grpId="1"/>
      <p:bldP spid="37" grpId="0"/>
      <p:bldP spid="37" grpId="1"/>
      <p:bldP spid="38" grpId="0"/>
      <p:bldP spid="38" grpId="1"/>
      <p:bldP spid="39" grpId="0"/>
      <p:bldP spid="42" grpId="0" animBg="1"/>
      <p:bldP spid="44" grpId="0"/>
      <p:bldP spid="47" grpId="0" animBg="1"/>
      <p:bldP spid="49" grpId="0" animBg="1"/>
      <p:bldP spid="55" grpId="0"/>
      <p:bldP spid="56" grpId="0"/>
      <p:bldP spid="64" grpId="0" animBg="1"/>
      <p:bldP spid="66" grpId="0" animBg="1"/>
      <p:bldP spid="6" grpId="0" animBg="1"/>
      <p:bldP spid="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0CC79856-3358-4365-BC6A-D213BC366B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7441235"/>
              </p:ext>
            </p:extLst>
          </p:nvPr>
        </p:nvGraphicFramePr>
        <p:xfrm>
          <a:off x="1775520" y="188640"/>
          <a:ext cx="1608138" cy="665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04840" imgH="457200" progId="Equation.DSMT4">
                  <p:embed/>
                </p:oleObj>
              </mc:Choice>
              <mc:Fallback>
                <p:oleObj name="Equation" r:id="rId3" imgW="1104840" imgH="4572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0CC79856-3358-4365-BC6A-D213BC366BA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5520" y="188640"/>
                        <a:ext cx="1608138" cy="665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547791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B6EC102E-28C3-4261-94AE-05BB2F632A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0408800"/>
              </p:ext>
            </p:extLst>
          </p:nvPr>
        </p:nvGraphicFramePr>
        <p:xfrm>
          <a:off x="2011364" y="398464"/>
          <a:ext cx="1463675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02960" imgH="431640" progId="Equation.DSMT4">
                  <p:embed/>
                </p:oleObj>
              </mc:Choice>
              <mc:Fallback>
                <p:oleObj name="Equation" r:id="rId3" imgW="1002960" imgH="43164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B6EC102E-28C3-4261-94AE-05BB2F632A5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1364" y="398464"/>
                        <a:ext cx="1463675" cy="631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7447581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98F85-718A-4D24-8FAA-7F5AEFB90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7547317" cy="634082"/>
          </a:xfrm>
        </p:spPr>
        <p:txBody>
          <a:bodyPr/>
          <a:lstStyle/>
          <a:p>
            <a:r>
              <a:rPr lang="en-CA" dirty="0"/>
              <a:t>Solving Trig Equations with Algebra: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8AA843-35E9-4242-9580-E25014D1DDA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75520" y="908720"/>
            <a:ext cx="8424936" cy="2160240"/>
          </a:xfrm>
        </p:spPr>
        <p:txBody>
          <a:bodyPr/>
          <a:lstStyle/>
          <a:p>
            <a:r>
              <a:rPr lang="en-CA" dirty="0"/>
              <a:t>When solving a trig equation, isolate the trig function first using algebra</a:t>
            </a:r>
          </a:p>
          <a:p>
            <a:r>
              <a:rPr lang="en-CA" dirty="0"/>
              <a:t>Then determine which quadrants the angle should be in using CAST</a:t>
            </a:r>
          </a:p>
          <a:p>
            <a:r>
              <a:rPr lang="en-CA" dirty="0"/>
              <a:t>Find the reference angle then solve for the angles</a:t>
            </a:r>
          </a:p>
          <a:p>
            <a:endParaRPr lang="en-CA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EEDC495C-DD0C-4537-B0CC-3DE073238E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5487084"/>
              </p:ext>
            </p:extLst>
          </p:nvPr>
        </p:nvGraphicFramePr>
        <p:xfrm>
          <a:off x="2207568" y="3195465"/>
          <a:ext cx="2364316" cy="4473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39600" imgH="177480" progId="Equation.DSMT4">
                  <p:embed/>
                </p:oleObj>
              </mc:Choice>
              <mc:Fallback>
                <p:oleObj name="Equation" r:id="rId3" imgW="939600" imgH="177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EEDC495C-DD0C-4537-B0CC-3DE073238E0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07568" y="3195465"/>
                        <a:ext cx="2364316" cy="4473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4EB1D38D-D5DC-44B2-99D7-4FB7062B43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6526805"/>
              </p:ext>
            </p:extLst>
          </p:nvPr>
        </p:nvGraphicFramePr>
        <p:xfrm>
          <a:off x="2783633" y="3699397"/>
          <a:ext cx="162877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47640" imgH="177480" progId="Equation.DSMT4">
                  <p:embed/>
                </p:oleObj>
              </mc:Choice>
              <mc:Fallback>
                <p:oleObj name="Equation" r:id="rId5" imgW="647640" imgH="177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4EB1D38D-D5DC-44B2-99D7-4FB7062B436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783633" y="3699397"/>
                        <a:ext cx="1628775" cy="44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3B0851DF-6401-477E-AB0D-E89632223D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4513970"/>
              </p:ext>
            </p:extLst>
          </p:nvPr>
        </p:nvGraphicFramePr>
        <p:xfrm>
          <a:off x="2999656" y="4077072"/>
          <a:ext cx="1468438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83920" imgH="393480" progId="Equation.DSMT4">
                  <p:embed/>
                </p:oleObj>
              </mc:Choice>
              <mc:Fallback>
                <p:oleObj name="Equation" r:id="rId7" imgW="583920" imgH="393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3B0851DF-6401-477E-AB0D-E89632223D6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999656" y="4077072"/>
                        <a:ext cx="1468438" cy="990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6DA5D2F7-A133-426D-9671-DA3B56FD4E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0745301"/>
              </p:ext>
            </p:extLst>
          </p:nvPr>
        </p:nvGraphicFramePr>
        <p:xfrm>
          <a:off x="3575720" y="4869160"/>
          <a:ext cx="1440160" cy="8125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98400" imgH="393480" progId="Equation.DSMT4">
                  <p:embed/>
                </p:oleObj>
              </mc:Choice>
              <mc:Fallback>
                <p:oleObj name="Equation" r:id="rId9" imgW="698400" imgH="393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6DA5D2F7-A133-426D-9671-DA3B56FD4E9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575720" y="4869160"/>
                        <a:ext cx="1440160" cy="8125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57EB019F-0A37-4345-AD4F-8E870ACEA2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6723653"/>
              </p:ext>
            </p:extLst>
          </p:nvPr>
        </p:nvGraphicFramePr>
        <p:xfrm>
          <a:off x="3575721" y="5589240"/>
          <a:ext cx="1597025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74360" imgH="177480" progId="Equation.DSMT4">
                  <p:embed/>
                </p:oleObj>
              </mc:Choice>
              <mc:Fallback>
                <p:oleObj name="Equation" r:id="rId11" imgW="774360" imgH="17748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57EB019F-0A37-4345-AD4F-8E870ACEA26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575721" y="5589240"/>
                        <a:ext cx="1597025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C4B8B27A-5FBC-441A-A7BF-7EFA6CDC51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2738170"/>
              </p:ext>
            </p:extLst>
          </p:nvPr>
        </p:nvGraphicFramePr>
        <p:xfrm>
          <a:off x="3503713" y="6093297"/>
          <a:ext cx="1831975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888840" imgH="228600" progId="Equation.DSMT4">
                  <p:embed/>
                </p:oleObj>
              </mc:Choice>
              <mc:Fallback>
                <p:oleObj name="Equation" r:id="rId13" imgW="888840" imgH="228600" progId="Equation.DSMT4">
                  <p:embed/>
                  <p:pic>
                    <p:nvPicPr>
                      <p:cNvPr id="32" name="Object 31">
                        <a:extLst>
                          <a:ext uri="{FF2B5EF4-FFF2-40B4-BE49-F238E27FC236}">
                            <a16:creationId xmlns:a16="http://schemas.microsoft.com/office/drawing/2014/main" id="{C4B8B27A-5FBC-441A-A7BF-7EFA6CDC510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503713" y="6093297"/>
                        <a:ext cx="1831975" cy="474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32">
            <a:extLst>
              <a:ext uri="{FF2B5EF4-FFF2-40B4-BE49-F238E27FC236}">
                <a16:creationId xmlns:a16="http://schemas.microsoft.com/office/drawing/2014/main" id="{F25BBDB8-FFF6-473E-B583-9AE745D0D6AD}"/>
              </a:ext>
            </a:extLst>
          </p:cNvPr>
          <p:cNvSpPr txBox="1"/>
          <p:nvPr/>
        </p:nvSpPr>
        <p:spPr>
          <a:xfrm>
            <a:off x="5231904" y="3212977"/>
            <a:ext cx="381642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 ratio is positive, so the angle would be in quadrant 1 and 2</a:t>
            </a:r>
          </a:p>
        </p:txBody>
      </p:sp>
      <p:grpSp>
        <p:nvGrpSpPr>
          <p:cNvPr id="34" name="Group 15">
            <a:extLst>
              <a:ext uri="{FF2B5EF4-FFF2-40B4-BE49-F238E27FC236}">
                <a16:creationId xmlns:a16="http://schemas.microsoft.com/office/drawing/2014/main" id="{B74D96AA-30CE-43C5-A8E1-20FFF098787B}"/>
              </a:ext>
            </a:extLst>
          </p:cNvPr>
          <p:cNvGrpSpPr>
            <a:grpSpLocks/>
          </p:cNvGrpSpPr>
          <p:nvPr/>
        </p:nvGrpSpPr>
        <p:grpSpPr bwMode="auto">
          <a:xfrm>
            <a:off x="6093519" y="3825850"/>
            <a:ext cx="2643188" cy="2401888"/>
            <a:chOff x="470557" y="3063834"/>
            <a:chExt cx="1620000" cy="1620000"/>
          </a:xfrm>
        </p:grpSpPr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5A7A6913-6CF6-42FF-A203-B179A0368EAC}"/>
                </a:ext>
              </a:extLst>
            </p:cNvPr>
            <p:cNvCxnSpPr/>
            <p:nvPr/>
          </p:nvCxnSpPr>
          <p:spPr>
            <a:xfrm rot="5400000">
              <a:off x="461314" y="3873834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14E719A5-45E7-4252-BC3A-B242542246FC}"/>
                </a:ext>
              </a:extLst>
            </p:cNvPr>
            <p:cNvCxnSpPr/>
            <p:nvPr/>
          </p:nvCxnSpPr>
          <p:spPr>
            <a:xfrm>
              <a:off x="470557" y="3812268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45">
            <a:extLst>
              <a:ext uri="{FF2B5EF4-FFF2-40B4-BE49-F238E27FC236}">
                <a16:creationId xmlns:a16="http://schemas.microsoft.com/office/drawing/2014/main" id="{0F9BE616-9E64-4FB9-9309-6922C292A798}"/>
              </a:ext>
            </a:extLst>
          </p:cNvPr>
          <p:cNvGrpSpPr>
            <a:grpSpLocks/>
          </p:cNvGrpSpPr>
          <p:nvPr/>
        </p:nvGrpSpPr>
        <p:grpSpPr bwMode="auto">
          <a:xfrm>
            <a:off x="7950894" y="5321275"/>
            <a:ext cx="393700" cy="355600"/>
            <a:chOff x="2384960" y="4641273"/>
            <a:chExt cx="370115" cy="310737"/>
          </a:xfrm>
        </p:grpSpPr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735E2677-A5D4-40EF-AE97-599B628E5B40}"/>
                </a:ext>
              </a:extLst>
            </p:cNvPr>
            <p:cNvCxnSpPr/>
            <p:nvPr/>
          </p:nvCxnSpPr>
          <p:spPr>
            <a:xfrm>
              <a:off x="2386453" y="4642661"/>
              <a:ext cx="368622" cy="309349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F6B686A-5977-4255-8BA9-FF66F7236578}"/>
                </a:ext>
              </a:extLst>
            </p:cNvPr>
            <p:cNvCxnSpPr/>
            <p:nvPr/>
          </p:nvCxnSpPr>
          <p:spPr>
            <a:xfrm flipH="1">
              <a:off x="2384960" y="4641273"/>
              <a:ext cx="368623" cy="309350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Group 48">
            <a:extLst>
              <a:ext uri="{FF2B5EF4-FFF2-40B4-BE49-F238E27FC236}">
                <a16:creationId xmlns:a16="http://schemas.microsoft.com/office/drawing/2014/main" id="{96A6A05D-9036-437A-826D-81EFD83F5BF5}"/>
              </a:ext>
            </a:extLst>
          </p:cNvPr>
          <p:cNvGrpSpPr>
            <a:grpSpLocks/>
          </p:cNvGrpSpPr>
          <p:nvPr/>
        </p:nvGrpSpPr>
        <p:grpSpPr bwMode="auto">
          <a:xfrm>
            <a:off x="6384032" y="5302225"/>
            <a:ext cx="393700" cy="357188"/>
            <a:chOff x="2384960" y="4641273"/>
            <a:chExt cx="370115" cy="310737"/>
          </a:xfrm>
        </p:grpSpPr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42034018-F1C4-4E73-A84F-1952CF4F23DF}"/>
                </a:ext>
              </a:extLst>
            </p:cNvPr>
            <p:cNvCxnSpPr/>
            <p:nvPr/>
          </p:nvCxnSpPr>
          <p:spPr>
            <a:xfrm>
              <a:off x="2386452" y="4642654"/>
              <a:ext cx="368623" cy="309356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B51BC4F9-C091-4EFC-B5FA-B01DD9F298CA}"/>
                </a:ext>
              </a:extLst>
            </p:cNvPr>
            <p:cNvCxnSpPr/>
            <p:nvPr/>
          </p:nvCxnSpPr>
          <p:spPr>
            <a:xfrm flipH="1">
              <a:off x="2384960" y="4641273"/>
              <a:ext cx="368622" cy="309356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631CCA0A-9B72-48E2-B84A-C09D7FEBB39D}"/>
              </a:ext>
            </a:extLst>
          </p:cNvPr>
          <p:cNvCxnSpPr/>
          <p:nvPr/>
        </p:nvCxnSpPr>
        <p:spPr>
          <a:xfrm flipV="1">
            <a:off x="7419082" y="4108426"/>
            <a:ext cx="831850" cy="803275"/>
          </a:xfrm>
          <a:prstGeom prst="straightConnector1">
            <a:avLst/>
          </a:prstGeom>
          <a:ln w="349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0B1C1533-63DB-4EC4-9BC5-997C2ACBA0BC}"/>
              </a:ext>
            </a:extLst>
          </p:cNvPr>
          <p:cNvCxnSpPr/>
          <p:nvPr/>
        </p:nvCxnSpPr>
        <p:spPr>
          <a:xfrm flipH="1" flipV="1">
            <a:off x="6561832" y="4097314"/>
            <a:ext cx="831850" cy="803275"/>
          </a:xfrm>
          <a:prstGeom prst="straightConnector1">
            <a:avLst/>
          </a:prstGeom>
          <a:ln w="349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18">
            <a:extLst>
              <a:ext uri="{FF2B5EF4-FFF2-40B4-BE49-F238E27FC236}">
                <a16:creationId xmlns:a16="http://schemas.microsoft.com/office/drawing/2014/main" id="{A0D9DA55-F2BB-43BB-A1DC-41F2A6E94F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7082" y="4108425"/>
            <a:ext cx="397866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50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46" name="TextBox 19">
            <a:extLst>
              <a:ext uri="{FF2B5EF4-FFF2-40B4-BE49-F238E27FC236}">
                <a16:creationId xmlns:a16="http://schemas.microsoft.com/office/drawing/2014/main" id="{7CE2AA37-D117-453A-9DF2-153477F27F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49107" y="4122713"/>
            <a:ext cx="397866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50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47" name="TextBox 20">
            <a:extLst>
              <a:ext uri="{FF2B5EF4-FFF2-40B4-BE49-F238E27FC236}">
                <a16:creationId xmlns:a16="http://schemas.microsoft.com/office/drawing/2014/main" id="{9118D35F-373D-4ABB-B57E-695A8A0071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4032" y="5229200"/>
            <a:ext cx="380232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50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48" name="TextBox 21">
            <a:extLst>
              <a:ext uri="{FF2B5EF4-FFF2-40B4-BE49-F238E27FC236}">
                <a16:creationId xmlns:a16="http://schemas.microsoft.com/office/drawing/2014/main" id="{2E8B2257-A5A6-4E40-94FC-C689D92CC4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36607" y="5243488"/>
            <a:ext cx="415498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50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49" name="Arc 48">
            <a:extLst>
              <a:ext uri="{FF2B5EF4-FFF2-40B4-BE49-F238E27FC236}">
                <a16:creationId xmlns:a16="http://schemas.microsoft.com/office/drawing/2014/main" id="{D87E3F9E-52DA-4D4C-B1A3-C32FF2C4C657}"/>
              </a:ext>
            </a:extLst>
          </p:cNvPr>
          <p:cNvSpPr/>
          <p:nvPr/>
        </p:nvSpPr>
        <p:spPr>
          <a:xfrm>
            <a:off x="6776144" y="4290989"/>
            <a:ext cx="1258888" cy="1258887"/>
          </a:xfrm>
          <a:prstGeom prst="arc">
            <a:avLst>
              <a:gd name="adj1" fmla="val 19158946"/>
              <a:gd name="adj2" fmla="val 0"/>
            </a:avLst>
          </a:prstGeom>
          <a:ln>
            <a:solidFill>
              <a:srgbClr val="FF000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50" name="Object 10">
            <a:extLst>
              <a:ext uri="{FF2B5EF4-FFF2-40B4-BE49-F238E27FC236}">
                <a16:creationId xmlns:a16="http://schemas.microsoft.com/office/drawing/2014/main" id="{7FF7ACD3-63B7-46C0-AA94-7EBF49A942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1877597"/>
              </p:ext>
            </p:extLst>
          </p:nvPr>
        </p:nvGraphicFramePr>
        <p:xfrm>
          <a:off x="8019504" y="4495801"/>
          <a:ext cx="812800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545760" imgH="241200" progId="Equation.DSMT4">
                  <p:embed/>
                </p:oleObj>
              </mc:Choice>
              <mc:Fallback>
                <p:oleObj name="Equation" r:id="rId15" imgW="545760" imgH="241200" progId="Equation.DSMT4">
                  <p:embed/>
                  <p:pic>
                    <p:nvPicPr>
                      <p:cNvPr id="50" name="Object 10">
                        <a:extLst>
                          <a:ext uri="{FF2B5EF4-FFF2-40B4-BE49-F238E27FC236}">
                            <a16:creationId xmlns:a16="http://schemas.microsoft.com/office/drawing/2014/main" id="{7FF7ACD3-63B7-46C0-AA94-7EBF49A9427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19504" y="4495801"/>
                        <a:ext cx="812800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Arc 50">
            <a:extLst>
              <a:ext uri="{FF2B5EF4-FFF2-40B4-BE49-F238E27FC236}">
                <a16:creationId xmlns:a16="http://schemas.microsoft.com/office/drawing/2014/main" id="{61D1C16C-1F1D-4149-A71C-E1817733F82E}"/>
              </a:ext>
            </a:extLst>
          </p:cNvPr>
          <p:cNvSpPr/>
          <p:nvPr/>
        </p:nvSpPr>
        <p:spPr>
          <a:xfrm flipH="1">
            <a:off x="6777733" y="4290989"/>
            <a:ext cx="1258887" cy="1260475"/>
          </a:xfrm>
          <a:prstGeom prst="arc">
            <a:avLst>
              <a:gd name="adj1" fmla="val 19158946"/>
              <a:gd name="adj2" fmla="val 0"/>
            </a:avLst>
          </a:prstGeom>
          <a:ln>
            <a:solidFill>
              <a:srgbClr val="FF000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52" name="Object 11">
            <a:extLst>
              <a:ext uri="{FF2B5EF4-FFF2-40B4-BE49-F238E27FC236}">
                <a16:creationId xmlns:a16="http://schemas.microsoft.com/office/drawing/2014/main" id="{59D33B28-F1AD-48F5-A336-339C5956773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2548414"/>
              </p:ext>
            </p:extLst>
          </p:nvPr>
        </p:nvGraphicFramePr>
        <p:xfrm>
          <a:off x="6004868" y="4505326"/>
          <a:ext cx="811213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545760" imgH="241200" progId="Equation.DSMT4">
                  <p:embed/>
                </p:oleObj>
              </mc:Choice>
              <mc:Fallback>
                <p:oleObj name="Equation" r:id="rId17" imgW="545760" imgH="241200" progId="Equation.DSMT4">
                  <p:embed/>
                  <p:pic>
                    <p:nvPicPr>
                      <p:cNvPr id="52" name="Object 11">
                        <a:extLst>
                          <a:ext uri="{FF2B5EF4-FFF2-40B4-BE49-F238E27FC236}">
                            <a16:creationId xmlns:a16="http://schemas.microsoft.com/office/drawing/2014/main" id="{59D33B28-F1AD-48F5-A336-339C5956773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4868" y="4505326"/>
                        <a:ext cx="811213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Arc 52">
            <a:extLst>
              <a:ext uri="{FF2B5EF4-FFF2-40B4-BE49-F238E27FC236}">
                <a16:creationId xmlns:a16="http://schemas.microsoft.com/office/drawing/2014/main" id="{E0969B4C-66FB-4AB7-95EB-A3C310B06137}"/>
              </a:ext>
            </a:extLst>
          </p:cNvPr>
          <p:cNvSpPr/>
          <p:nvPr/>
        </p:nvSpPr>
        <p:spPr>
          <a:xfrm>
            <a:off x="6941245" y="4425925"/>
            <a:ext cx="925513" cy="1017588"/>
          </a:xfrm>
          <a:prstGeom prst="arc">
            <a:avLst>
              <a:gd name="adj1" fmla="val 13494137"/>
              <a:gd name="adj2" fmla="val 0"/>
            </a:avLst>
          </a:prstGeom>
          <a:ln>
            <a:solidFill>
              <a:srgbClr val="0070C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54" name="Object 12">
            <a:extLst>
              <a:ext uri="{FF2B5EF4-FFF2-40B4-BE49-F238E27FC236}">
                <a16:creationId xmlns:a16="http://schemas.microsoft.com/office/drawing/2014/main" id="{480D303C-70FC-4BF6-8283-2B5170C6D5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4608543"/>
              </p:ext>
            </p:extLst>
          </p:nvPr>
        </p:nvGraphicFramePr>
        <p:xfrm>
          <a:off x="7032105" y="3861048"/>
          <a:ext cx="347663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90500" imgH="228600" progId="Equation.DSMT4">
                  <p:embed/>
                </p:oleObj>
              </mc:Choice>
              <mc:Fallback>
                <p:oleObj name="Equation" r:id="rId19" imgW="190500" imgH="228600" progId="Equation.DSMT4">
                  <p:embed/>
                  <p:pic>
                    <p:nvPicPr>
                      <p:cNvPr id="54" name="Object 12">
                        <a:extLst>
                          <a:ext uri="{FF2B5EF4-FFF2-40B4-BE49-F238E27FC236}">
                            <a16:creationId xmlns:a16="http://schemas.microsoft.com/office/drawing/2014/main" id="{480D303C-70FC-4BF6-8283-2B5170C6D5C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2105" y="3861048"/>
                        <a:ext cx="347663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16">
            <a:extLst>
              <a:ext uri="{FF2B5EF4-FFF2-40B4-BE49-F238E27FC236}">
                <a16:creationId xmlns:a16="http://schemas.microsoft.com/office/drawing/2014/main" id="{5ED20FFD-E454-437D-944D-053530804F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2098544"/>
              </p:ext>
            </p:extLst>
          </p:nvPr>
        </p:nvGraphicFramePr>
        <p:xfrm>
          <a:off x="6816081" y="4057650"/>
          <a:ext cx="1027113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622080" imgH="241200" progId="Equation.DSMT4">
                  <p:embed/>
                </p:oleObj>
              </mc:Choice>
              <mc:Fallback>
                <p:oleObj name="Equation" r:id="rId21" imgW="622080" imgH="241200" progId="Equation.DSMT4">
                  <p:embed/>
                  <p:pic>
                    <p:nvPicPr>
                      <p:cNvPr id="55" name="Object 16">
                        <a:extLst>
                          <a:ext uri="{FF2B5EF4-FFF2-40B4-BE49-F238E27FC236}">
                            <a16:creationId xmlns:a16="http://schemas.microsoft.com/office/drawing/2014/main" id="{5ED20FFD-E454-437D-944D-053530804F6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6081" y="4057650"/>
                        <a:ext cx="1027113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38832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4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45" grpId="0"/>
      <p:bldP spid="45" grpId="1"/>
      <p:bldP spid="46" grpId="0"/>
      <p:bldP spid="46" grpId="1"/>
      <p:bldP spid="47" grpId="0"/>
      <p:bldP spid="47" grpId="1"/>
      <p:bldP spid="48" grpId="0"/>
      <p:bldP spid="48" grpId="1"/>
      <p:bldP spid="49" grpId="0" animBg="1"/>
      <p:bldP spid="51" grpId="0" animBg="1"/>
      <p:bldP spid="53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2F84E6D-2AA8-4BFD-A340-67FE37265501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1631504" y="188640"/>
                <a:ext cx="8856984" cy="576064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CA" dirty="0"/>
                  <a:t>Ex: Given that </a:t>
                </a:r>
                <a14:m>
                  <m:oMath xmlns:m="http://schemas.openxmlformats.org/officeDocument/2006/math">
                    <m:r>
                      <a:rPr lang="en-CA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  <m:r>
                      <a:rPr lang="en-CA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  <m:r>
                      <a:rPr lang="en-CA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en-CA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  <m:r>
                      <a:rPr lang="en-CA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en-CA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360</m:t>
                    </m:r>
                    <m:r>
                      <a:rPr lang="en-CA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CA" dirty="0"/>
                  <a:t>  solve for </a:t>
                </a:r>
                <a14:m>
                  <m:oMath xmlns:m="http://schemas.openxmlformats.org/officeDocument/2006/math">
                    <m:r>
                      <a:rPr lang="en-CA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</m:oMath>
                </a14:m>
                <a:r>
                  <a:rPr lang="en-CA" dirty="0"/>
                  <a:t> to 3 decimal places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2F84E6D-2AA8-4BFD-A340-67FE3726550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1631504" y="188640"/>
                <a:ext cx="8856984" cy="576064"/>
              </a:xfrm>
              <a:blipFill>
                <a:blip r:embed="rId4"/>
                <a:stretch>
                  <a:fillRect l="-1101" t="-8511" b="-4255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7AA70509-D6C2-4A0A-9B8E-4906AECFCD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8073994"/>
              </p:ext>
            </p:extLst>
          </p:nvPr>
        </p:nvGraphicFramePr>
        <p:xfrm>
          <a:off x="1847529" y="882354"/>
          <a:ext cx="2607235" cy="4584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55600" imgH="203040" progId="Equation.DSMT4">
                  <p:embed/>
                </p:oleObj>
              </mc:Choice>
              <mc:Fallback>
                <p:oleObj name="Equation" r:id="rId5" imgW="1155600" imgH="203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7AA70509-D6C2-4A0A-9B8E-4906AECFCDC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847529" y="882354"/>
                        <a:ext cx="2607235" cy="4584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AD61B7D4-FEA3-48A3-83DD-7501ADC491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8337950"/>
              </p:ext>
            </p:extLst>
          </p:nvPr>
        </p:nvGraphicFramePr>
        <p:xfrm>
          <a:off x="6240017" y="836712"/>
          <a:ext cx="2720975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06360" imgH="228600" progId="Equation.DSMT4">
                  <p:embed/>
                </p:oleObj>
              </mc:Choice>
              <mc:Fallback>
                <p:oleObj name="Equation" r:id="rId7" imgW="1206360" imgH="2286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AD61B7D4-FEA3-48A3-83DD-7501ADC4915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240017" y="836712"/>
                        <a:ext cx="2720975" cy="515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BCBC30CE-C657-4137-A76F-BF1A00ECBE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1545847"/>
              </p:ext>
            </p:extLst>
          </p:nvPr>
        </p:nvGraphicFramePr>
        <p:xfrm>
          <a:off x="1787674" y="3429000"/>
          <a:ext cx="2724150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06360" imgH="203040" progId="Equation.DSMT4">
                  <p:embed/>
                </p:oleObj>
              </mc:Choice>
              <mc:Fallback>
                <p:oleObj name="Equation" r:id="rId9" imgW="1206360" imgH="2030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BCBC30CE-C657-4137-A76F-BF1A00ECBE4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787674" y="3429000"/>
                        <a:ext cx="2724150" cy="458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27C2A384-D17E-4803-95C0-01338E85DF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5988856"/>
              </p:ext>
            </p:extLst>
          </p:nvPr>
        </p:nvGraphicFramePr>
        <p:xfrm>
          <a:off x="6138864" y="3356993"/>
          <a:ext cx="2636837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168200" imgH="228600" progId="Equation.DSMT4">
                  <p:embed/>
                </p:oleObj>
              </mc:Choice>
              <mc:Fallback>
                <p:oleObj name="Equation" r:id="rId11" imgW="1168200" imgH="2286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27C2A384-D17E-4803-95C0-01338E85DFA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138864" y="3356993"/>
                        <a:ext cx="2636837" cy="515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62639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352" y="260650"/>
            <a:ext cx="9001000" cy="37957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sz="2300" dirty="0"/>
              <a:t>II) Cosine = X coordinate  and  Sine  = Y Coordinate</a:t>
            </a:r>
          </a:p>
        </p:txBody>
      </p:sp>
      <p:sp>
        <p:nvSpPr>
          <p:cNvPr id="3090" name="Content Placeholder 2"/>
          <p:cNvSpPr>
            <a:spLocks noGrp="1"/>
          </p:cNvSpPr>
          <p:nvPr>
            <p:ph sz="quarter" idx="1"/>
          </p:nvPr>
        </p:nvSpPr>
        <p:spPr>
          <a:xfrm>
            <a:off x="343304" y="608880"/>
            <a:ext cx="11225303" cy="825004"/>
          </a:xfrm>
        </p:spPr>
        <p:txBody>
          <a:bodyPr>
            <a:noAutofit/>
          </a:bodyPr>
          <a:lstStyle/>
          <a:p>
            <a:r>
              <a:rPr lang="en-CA" sz="2200" dirty="0"/>
              <a:t>When looking for the coordinates of a point on the circumference, draw a right triangle, then use the angle and basic trig to find the height of width</a:t>
            </a:r>
          </a:p>
        </p:txBody>
      </p: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1906234" y="1447465"/>
            <a:ext cx="2571750" cy="2571750"/>
            <a:chOff x="642910" y="2786058"/>
            <a:chExt cx="2143140" cy="2143140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642910" y="3784867"/>
              <a:ext cx="2143140" cy="1323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triangl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rot="5400000" flipH="1" flipV="1">
              <a:off x="643572" y="3856966"/>
              <a:ext cx="2143140" cy="1323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triangl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Oval 8"/>
          <p:cNvSpPr/>
          <p:nvPr/>
        </p:nvSpPr>
        <p:spPr>
          <a:xfrm>
            <a:off x="2111023" y="1568115"/>
            <a:ext cx="2160587" cy="2159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1" name="Oval 10"/>
          <p:cNvSpPr/>
          <p:nvPr/>
        </p:nvSpPr>
        <p:spPr>
          <a:xfrm>
            <a:off x="3917598" y="1825291"/>
            <a:ext cx="104775" cy="104775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4005476"/>
              </p:ext>
            </p:extLst>
          </p:nvPr>
        </p:nvGraphicFramePr>
        <p:xfrm>
          <a:off x="3879498" y="1428416"/>
          <a:ext cx="1044575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33169" imgH="253890" progId="Equation.DSMT4">
                  <p:embed/>
                </p:oleObj>
              </mc:Choice>
              <mc:Fallback>
                <p:oleObj name="Equation" r:id="rId3" imgW="533169" imgH="253890" progId="Equation.DSMT4">
                  <p:embed/>
                  <p:pic>
                    <p:nvPicPr>
                      <p:cNvPr id="307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9498" y="1428416"/>
                        <a:ext cx="1044575" cy="498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>
            <a:stCxn id="11" idx="4"/>
          </p:cNvCxnSpPr>
          <p:nvPr/>
        </p:nvCxnSpPr>
        <p:spPr>
          <a:xfrm rot="16200000" flipH="1">
            <a:off x="3609622" y="2290427"/>
            <a:ext cx="722312" cy="1588"/>
          </a:xfrm>
          <a:prstGeom prst="line">
            <a:avLst/>
          </a:prstGeom>
          <a:ln w="25400">
            <a:prstDash val="dash"/>
            <a:headEnd type="triangle" w="med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7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7147731"/>
              </p:ext>
            </p:extLst>
          </p:nvPr>
        </p:nvGraphicFramePr>
        <p:xfrm>
          <a:off x="3354035" y="1953877"/>
          <a:ext cx="358775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6725" imgH="126725" progId="Equation.DSMT4">
                  <p:embed/>
                </p:oleObj>
              </mc:Choice>
              <mc:Fallback>
                <p:oleObj name="Equation" r:id="rId5" imgW="126725" imgH="126725" progId="Equation.DSMT4">
                  <p:embed/>
                  <p:pic>
                    <p:nvPicPr>
                      <p:cNvPr id="307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4035" y="1953877"/>
                        <a:ext cx="358775" cy="363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8390500"/>
              </p:ext>
            </p:extLst>
          </p:nvPr>
        </p:nvGraphicFramePr>
        <p:xfrm>
          <a:off x="3525485" y="2674603"/>
          <a:ext cx="252413" cy="277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6835" imgH="139518" progId="Equation.DSMT4">
                  <p:embed/>
                </p:oleObj>
              </mc:Choice>
              <mc:Fallback>
                <p:oleObj name="Equation" r:id="rId7" imgW="126835" imgH="139518" progId="Equation.DSMT4">
                  <p:embed/>
                  <p:pic>
                    <p:nvPicPr>
                      <p:cNvPr id="307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5485" y="2674603"/>
                        <a:ext cx="252413" cy="277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0056639"/>
              </p:ext>
            </p:extLst>
          </p:nvPr>
        </p:nvGraphicFramePr>
        <p:xfrm>
          <a:off x="3982685" y="2165015"/>
          <a:ext cx="277813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39579" imgH="164957" progId="Equation.DSMT4">
                  <p:embed/>
                </p:oleObj>
              </mc:Choice>
              <mc:Fallback>
                <p:oleObj name="Equation" r:id="rId9" imgW="139579" imgH="164957" progId="Equation.DSMT4">
                  <p:embed/>
                  <p:pic>
                    <p:nvPicPr>
                      <p:cNvPr id="307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2685" y="2165015"/>
                        <a:ext cx="277813" cy="328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6960388"/>
              </p:ext>
            </p:extLst>
          </p:nvPr>
        </p:nvGraphicFramePr>
        <p:xfrm>
          <a:off x="3354035" y="2334878"/>
          <a:ext cx="277813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39579" imgH="177646" progId="Equation.DSMT4">
                  <p:embed/>
                </p:oleObj>
              </mc:Choice>
              <mc:Fallback>
                <p:oleObj name="Equation" r:id="rId11" imgW="139579" imgH="177646" progId="Equation.DSMT4">
                  <p:embed/>
                  <p:pic>
                    <p:nvPicPr>
                      <p:cNvPr id="308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4035" y="2334878"/>
                        <a:ext cx="277813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2353737"/>
              </p:ext>
            </p:extLst>
          </p:nvPr>
        </p:nvGraphicFramePr>
        <p:xfrm>
          <a:off x="5620622" y="1346663"/>
          <a:ext cx="1570038" cy="900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800100" imgH="457200" progId="Equation.DSMT4">
                  <p:embed/>
                </p:oleObj>
              </mc:Choice>
              <mc:Fallback>
                <p:oleObj name="Equation" r:id="rId13" imgW="800100" imgH="457200" progId="Equation.DSMT4">
                  <p:embed/>
                  <p:pic>
                    <p:nvPicPr>
                      <p:cNvPr id="308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0622" y="1346663"/>
                        <a:ext cx="1570038" cy="900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634300"/>
              </p:ext>
            </p:extLst>
          </p:nvPr>
        </p:nvGraphicFramePr>
        <p:xfrm>
          <a:off x="5631736" y="2329326"/>
          <a:ext cx="1271587" cy="849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647700" imgH="431800" progId="Equation.DSMT4">
                  <p:embed/>
                </p:oleObj>
              </mc:Choice>
              <mc:Fallback>
                <p:oleObj name="Equation" r:id="rId15" imgW="647700" imgH="431800" progId="Equation.DSMT4">
                  <p:embed/>
                  <p:pic>
                    <p:nvPicPr>
                      <p:cNvPr id="308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1736" y="2329326"/>
                        <a:ext cx="1271587" cy="849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1623351"/>
              </p:ext>
            </p:extLst>
          </p:nvPr>
        </p:nvGraphicFramePr>
        <p:xfrm>
          <a:off x="5616575" y="3276600"/>
          <a:ext cx="1220788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622030" imgH="215806" progId="Equation.DSMT4">
                  <p:embed/>
                </p:oleObj>
              </mc:Choice>
              <mc:Fallback>
                <p:oleObj name="Equation" r:id="rId17" imgW="622030" imgH="215806" progId="Equation.DSMT4">
                  <p:embed/>
                  <p:pic>
                    <p:nvPicPr>
                      <p:cNvPr id="308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6575" y="3276600"/>
                        <a:ext cx="1220788" cy="425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9470637"/>
              </p:ext>
            </p:extLst>
          </p:nvPr>
        </p:nvGraphicFramePr>
        <p:xfrm>
          <a:off x="7938372" y="1326026"/>
          <a:ext cx="1593850" cy="900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812447" imgH="457002" progId="Equation.DSMT4">
                  <p:embed/>
                </p:oleObj>
              </mc:Choice>
              <mc:Fallback>
                <p:oleObj name="Equation" r:id="rId19" imgW="812447" imgH="457002" progId="Equation.DSMT4">
                  <p:embed/>
                  <p:pic>
                    <p:nvPicPr>
                      <p:cNvPr id="308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38372" y="1326026"/>
                        <a:ext cx="1593850" cy="900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5293694"/>
              </p:ext>
            </p:extLst>
          </p:nvPr>
        </p:nvGraphicFramePr>
        <p:xfrm>
          <a:off x="7947897" y="2308688"/>
          <a:ext cx="1295400" cy="849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660113" imgH="431613" progId="Equation.DSMT4">
                  <p:embed/>
                </p:oleObj>
              </mc:Choice>
              <mc:Fallback>
                <p:oleObj name="Equation" r:id="rId21" imgW="660113" imgH="431613" progId="Equation.DSMT4">
                  <p:embed/>
                  <p:pic>
                    <p:nvPicPr>
                      <p:cNvPr id="308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47897" y="2308688"/>
                        <a:ext cx="1295400" cy="849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1759144"/>
              </p:ext>
            </p:extLst>
          </p:nvPr>
        </p:nvGraphicFramePr>
        <p:xfrm>
          <a:off x="7943136" y="3305639"/>
          <a:ext cx="1246187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634449" imgH="177646" progId="Equation.DSMT4">
                  <p:embed/>
                </p:oleObj>
              </mc:Choice>
              <mc:Fallback>
                <p:oleObj name="Equation" r:id="rId23" imgW="634449" imgH="177646" progId="Equation.DSMT4">
                  <p:embed/>
                  <p:pic>
                    <p:nvPicPr>
                      <p:cNvPr id="3086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43136" y="3305639"/>
                        <a:ext cx="1246187" cy="350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Content Placeholder 2"/>
          <p:cNvSpPr txBox="1">
            <a:spLocks/>
          </p:cNvSpPr>
          <p:nvPr/>
        </p:nvSpPr>
        <p:spPr bwMode="auto">
          <a:xfrm>
            <a:off x="343305" y="4653137"/>
            <a:ext cx="10649239" cy="535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200" dirty="0"/>
              <a:t>The coordinates of any point on the circumference of an unit circle </a:t>
            </a:r>
            <a:r>
              <a:rPr lang="en-CA" sz="2200" i="1" dirty="0"/>
              <a:t>(r=1)</a:t>
            </a:r>
            <a:r>
              <a:rPr lang="en-CA" sz="2200" dirty="0"/>
              <a:t>  can be represented by:</a:t>
            </a:r>
          </a:p>
        </p:txBody>
      </p:sp>
      <p:graphicFrame>
        <p:nvGraphicFramePr>
          <p:cNvPr id="308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4513911"/>
              </p:ext>
            </p:extLst>
          </p:nvPr>
        </p:nvGraphicFramePr>
        <p:xfrm>
          <a:off x="1342828" y="5883639"/>
          <a:ext cx="1319212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672808" imgH="253890" progId="Equation.DSMT4">
                  <p:embed/>
                </p:oleObj>
              </mc:Choice>
              <mc:Fallback>
                <p:oleObj name="Equation" r:id="rId25" imgW="672808" imgH="253890" progId="Equation.DSMT4">
                  <p:embed/>
                  <p:pic>
                    <p:nvPicPr>
                      <p:cNvPr id="3087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2828" y="5883639"/>
                        <a:ext cx="1319212" cy="498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2621857"/>
              </p:ext>
            </p:extLst>
          </p:nvPr>
        </p:nvGraphicFramePr>
        <p:xfrm>
          <a:off x="2638973" y="5883639"/>
          <a:ext cx="2314575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180800" imgH="253800" progId="Equation.DSMT4">
                  <p:embed/>
                </p:oleObj>
              </mc:Choice>
              <mc:Fallback>
                <p:oleObj name="Equation" r:id="rId27" imgW="1180800" imgH="253800" progId="Equation.DSMT4">
                  <p:embed/>
                  <p:pic>
                    <p:nvPicPr>
                      <p:cNvPr id="3088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8973" y="5883639"/>
                        <a:ext cx="2314575" cy="498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Rectangle 30"/>
          <p:cNvSpPr/>
          <p:nvPr/>
        </p:nvSpPr>
        <p:spPr>
          <a:xfrm>
            <a:off x="1126804" y="5667615"/>
            <a:ext cx="3960440" cy="930275"/>
          </a:xfrm>
          <a:prstGeom prst="rect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30" name="Straight Arrow Connector 29"/>
          <p:cNvCxnSpPr/>
          <p:nvPr/>
        </p:nvCxnSpPr>
        <p:spPr>
          <a:xfrm flipV="1">
            <a:off x="3223860" y="1887203"/>
            <a:ext cx="746125" cy="735013"/>
          </a:xfrm>
          <a:prstGeom prst="straightConnector1">
            <a:avLst/>
          </a:prstGeom>
          <a:ln w="25400">
            <a:solidFill>
              <a:srgbClr val="00B05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10800000" flipV="1">
            <a:off x="3220685" y="2636502"/>
            <a:ext cx="785813" cy="1588"/>
          </a:xfrm>
          <a:prstGeom prst="line">
            <a:avLst/>
          </a:prstGeom>
          <a:ln w="28575">
            <a:solidFill>
              <a:srgbClr val="FF0000"/>
            </a:solidFill>
            <a:prstDash val="dash"/>
            <a:headEnd type="triangle" w="med" len="lg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8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4937209"/>
              </p:ext>
            </p:extLst>
          </p:nvPr>
        </p:nvGraphicFramePr>
        <p:xfrm>
          <a:off x="5194496" y="3371519"/>
          <a:ext cx="44767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28600" imgH="139700" progId="Equation.DSMT4">
                  <p:embed/>
                </p:oleObj>
              </mc:Choice>
              <mc:Fallback>
                <p:oleObj name="Equation" r:id="rId29" imgW="228600" imgH="139700" progId="Equation.DSMT4">
                  <p:embed/>
                  <p:pic>
                    <p:nvPicPr>
                      <p:cNvPr id="38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4496" y="3371519"/>
                        <a:ext cx="447675" cy="2190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2848115"/>
              </p:ext>
            </p:extLst>
          </p:nvPr>
        </p:nvGraphicFramePr>
        <p:xfrm>
          <a:off x="7495461" y="3345326"/>
          <a:ext cx="447675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228600" imgH="139700" progId="Equation.DSMT4">
                  <p:embed/>
                </p:oleObj>
              </mc:Choice>
              <mc:Fallback>
                <p:oleObj name="Equation" r:id="rId31" imgW="228600" imgH="139700" progId="Equation.DSMT4">
                  <p:embed/>
                  <p:pic>
                    <p:nvPicPr>
                      <p:cNvPr id="39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5461" y="3345326"/>
                        <a:ext cx="447675" cy="276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TextBox 39"/>
          <p:cNvSpPr txBox="1"/>
          <p:nvPr/>
        </p:nvSpPr>
        <p:spPr>
          <a:xfrm>
            <a:off x="5190411" y="3789825"/>
            <a:ext cx="1538287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pitchFamily="34" charset="0"/>
              </a:rPr>
              <a:t>Y-coordinate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551023" y="3764425"/>
            <a:ext cx="1539875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pitchFamily="34" charset="0"/>
              </a:rPr>
              <a:t>X-coordinate</a:t>
            </a:r>
          </a:p>
        </p:txBody>
      </p:sp>
      <p:sp>
        <p:nvSpPr>
          <p:cNvPr id="43" name="Right Brace 42"/>
          <p:cNvSpPr/>
          <p:nvPr/>
        </p:nvSpPr>
        <p:spPr>
          <a:xfrm rot="5400000">
            <a:off x="5629379" y="3098717"/>
            <a:ext cx="276449" cy="1207816"/>
          </a:xfrm>
          <a:prstGeom prst="rightBrace">
            <a:avLst>
              <a:gd name="adj1" fmla="val 50794"/>
              <a:gd name="adj2" fmla="val 48611"/>
            </a:avLst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4" name="Right Brace 43"/>
          <p:cNvSpPr/>
          <p:nvPr/>
        </p:nvSpPr>
        <p:spPr>
          <a:xfrm rot="5400000">
            <a:off x="7937205" y="3104671"/>
            <a:ext cx="266926" cy="1205435"/>
          </a:xfrm>
          <a:prstGeom prst="rightBrace">
            <a:avLst>
              <a:gd name="adj1" fmla="val 50794"/>
              <a:gd name="adj2" fmla="val 48611"/>
            </a:avLst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104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32"/>
              </a:rPr>
              <a:t>www.BCMath.ca</a:t>
            </a:r>
            <a:r>
              <a:rPr lang="en-US" sz="1000"/>
              <a:t> </a:t>
            </a:r>
          </a:p>
        </p:txBody>
      </p:sp>
      <p:graphicFrame>
        <p:nvGraphicFramePr>
          <p:cNvPr id="34" name="Object 13">
            <a:extLst>
              <a:ext uri="{FF2B5EF4-FFF2-40B4-BE49-F238E27FC236}">
                <a16:creationId xmlns:a16="http://schemas.microsoft.com/office/drawing/2014/main" id="{B5A41A52-2A2F-4C8B-9BDF-02AC6BA1C6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829024"/>
              </p:ext>
            </p:extLst>
          </p:nvPr>
        </p:nvGraphicFramePr>
        <p:xfrm>
          <a:off x="5735316" y="5883639"/>
          <a:ext cx="1319212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672808" imgH="253890" progId="Equation.DSMT4">
                  <p:embed/>
                </p:oleObj>
              </mc:Choice>
              <mc:Fallback>
                <p:oleObj name="Equation" r:id="rId25" imgW="672808" imgH="253890" progId="Equation.DSMT4">
                  <p:embed/>
                  <p:pic>
                    <p:nvPicPr>
                      <p:cNvPr id="34" name="Object 13">
                        <a:extLst>
                          <a:ext uri="{FF2B5EF4-FFF2-40B4-BE49-F238E27FC236}">
                            <a16:creationId xmlns:a16="http://schemas.microsoft.com/office/drawing/2014/main" id="{B5A41A52-2A2F-4C8B-9BDF-02AC6BA1C6B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5316" y="5883639"/>
                        <a:ext cx="1319212" cy="498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14">
            <a:extLst>
              <a:ext uri="{FF2B5EF4-FFF2-40B4-BE49-F238E27FC236}">
                <a16:creationId xmlns:a16="http://schemas.microsoft.com/office/drawing/2014/main" id="{9DA722D0-0992-4D65-B14D-32ED23258D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304884"/>
              </p:ext>
            </p:extLst>
          </p:nvPr>
        </p:nvGraphicFramePr>
        <p:xfrm>
          <a:off x="7031460" y="5883639"/>
          <a:ext cx="1941512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990360" imgH="253800" progId="Equation.DSMT4">
                  <p:embed/>
                </p:oleObj>
              </mc:Choice>
              <mc:Fallback>
                <p:oleObj name="Equation" r:id="rId33" imgW="990360" imgH="253800" progId="Equation.DSMT4">
                  <p:embed/>
                  <p:pic>
                    <p:nvPicPr>
                      <p:cNvPr id="35" name="Object 14">
                        <a:extLst>
                          <a:ext uri="{FF2B5EF4-FFF2-40B4-BE49-F238E27FC236}">
                            <a16:creationId xmlns:a16="http://schemas.microsoft.com/office/drawing/2014/main" id="{9DA722D0-0992-4D65-B14D-32ED23258DA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1460" y="5883639"/>
                        <a:ext cx="1941512" cy="498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Rectangle 35">
            <a:extLst>
              <a:ext uri="{FF2B5EF4-FFF2-40B4-BE49-F238E27FC236}">
                <a16:creationId xmlns:a16="http://schemas.microsoft.com/office/drawing/2014/main" id="{E0ED09F4-6A00-40AD-BAA7-776DBADCFA46}"/>
              </a:ext>
            </a:extLst>
          </p:cNvPr>
          <p:cNvSpPr/>
          <p:nvPr/>
        </p:nvSpPr>
        <p:spPr>
          <a:xfrm>
            <a:off x="5663308" y="5739623"/>
            <a:ext cx="3384376" cy="675775"/>
          </a:xfrm>
          <a:prstGeom prst="rect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AB444355-2E59-44EA-9033-A77B163E83DC}"/>
              </a:ext>
            </a:extLst>
          </p:cNvPr>
          <p:cNvSpPr txBox="1">
            <a:spLocks/>
          </p:cNvSpPr>
          <p:nvPr/>
        </p:nvSpPr>
        <p:spPr bwMode="auto">
          <a:xfrm>
            <a:off x="343305" y="4221090"/>
            <a:ext cx="9145307" cy="403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200" dirty="0"/>
              <a:t>This applies to angles in all four quadrants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CE3D2D7F-A702-4F02-AF2B-5116A36EB0F6}"/>
                  </a:ext>
                </a:extLst>
              </p:cNvPr>
              <p:cNvSpPr txBox="1"/>
              <p:nvPr/>
            </p:nvSpPr>
            <p:spPr>
              <a:xfrm>
                <a:off x="5642171" y="5370290"/>
                <a:ext cx="2651944" cy="369332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CA" dirty="0">
                    <a:solidFill>
                      <a:srgbClr val="FF0000"/>
                    </a:solidFill>
                    <a:latin typeface="+mj-lt"/>
                    <a:cs typeface="Arial" pitchFamily="34" charset="0"/>
                  </a:rPr>
                  <a:t>UNIT CIRCLE: </a:t>
                </a:r>
                <a14:m>
                  <m:oMath xmlns:m="http://schemas.openxmlformats.org/officeDocument/2006/math">
                    <m:r>
                      <a:rPr lang="en-CA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(</m:t>
                    </m:r>
                    <m:r>
                      <a:rPr lang="en-CA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𝑟</m:t>
                    </m:r>
                    <m:r>
                      <a:rPr lang="en-CA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=1)</m:t>
                    </m:r>
                  </m:oMath>
                </a14:m>
                <a:endParaRPr lang="en-CA" dirty="0">
                  <a:solidFill>
                    <a:srgbClr val="FF0000"/>
                  </a:solidFill>
                  <a:latin typeface="+mj-lt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CE3D2D7F-A702-4F02-AF2B-5116A36EB0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2171" y="5370290"/>
                <a:ext cx="2651944" cy="369332"/>
              </a:xfrm>
              <a:prstGeom prst="rect">
                <a:avLst/>
              </a:prstGeom>
              <a:blipFill>
                <a:blip r:embed="rId36"/>
                <a:stretch>
                  <a:fillRect l="-2069" t="-9836" b="-24590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95638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28" grpId="0"/>
      <p:bldP spid="31" grpId="0" animBg="1"/>
      <p:bldP spid="40" grpId="0"/>
      <p:bldP spid="41" grpId="0"/>
      <p:bldP spid="43" grpId="0" animBg="1"/>
      <p:bldP spid="44" grpId="0" animBg="1"/>
      <p:bldP spid="36" grpId="0" animBg="1"/>
      <p:bldP spid="37" grpId="0"/>
      <p:bldP spid="4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CB4CE24F-D860-406F-8793-F3801CCF00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9065980"/>
              </p:ext>
            </p:extLst>
          </p:nvPr>
        </p:nvGraphicFramePr>
        <p:xfrm>
          <a:off x="1703512" y="260648"/>
          <a:ext cx="2724150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06360" imgH="203040" progId="Equation.DSMT4">
                  <p:embed/>
                </p:oleObj>
              </mc:Choice>
              <mc:Fallback>
                <p:oleObj name="Equation" r:id="rId3" imgW="1206360" imgH="203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CB4CE24F-D860-406F-8793-F3801CCF00A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03512" y="260648"/>
                        <a:ext cx="2724150" cy="458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7C96B89E-6D36-4D1D-A16C-344D13D533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4393315"/>
              </p:ext>
            </p:extLst>
          </p:nvPr>
        </p:nvGraphicFramePr>
        <p:xfrm>
          <a:off x="6054702" y="188641"/>
          <a:ext cx="2636837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68200" imgH="228600" progId="Equation.DSMT4">
                  <p:embed/>
                </p:oleObj>
              </mc:Choice>
              <mc:Fallback>
                <p:oleObj name="Equation" r:id="rId5" imgW="1168200" imgH="2286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7C96B89E-6D36-4D1D-A16C-344D13D533E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054702" y="188641"/>
                        <a:ext cx="2636837" cy="515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03274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C0349A-7773-5273-E504-22F2FD081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562074"/>
          </a:xfrm>
        </p:spPr>
        <p:txBody>
          <a:bodyPr/>
          <a:lstStyle/>
          <a:p>
            <a:r>
              <a:rPr lang="en-CA" dirty="0"/>
              <a:t>Finding coordinates in an Unit Circle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C9EE2E-A5B2-E323-D581-426CF73E49B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99356" y="836712"/>
            <a:ext cx="11593288" cy="2383004"/>
          </a:xfrm>
        </p:spPr>
        <p:txBody>
          <a:bodyPr>
            <a:normAutofit/>
          </a:bodyPr>
          <a:lstStyle/>
          <a:p>
            <a:r>
              <a:rPr lang="en-CA" sz="2200" dirty="0"/>
              <a:t>For Unit circles, the radius is 1, so the “x” coordinate  will be cosine of the angle in standard position</a:t>
            </a:r>
          </a:p>
          <a:p>
            <a:r>
              <a:rPr lang="en-CA" sz="2200" dirty="0"/>
              <a:t>The “y” coordinate will be sine the angle in standard position</a:t>
            </a:r>
          </a:p>
          <a:p>
            <a:r>
              <a:rPr lang="en-CA" sz="2200" dirty="0"/>
              <a:t>If it’s NOT an unit circle, multiply cosine and sine by the RADIUS to get the “x” and “y” coordinates respectively</a:t>
            </a:r>
          </a:p>
          <a:p>
            <a:r>
              <a:rPr lang="en-CA" sz="2200" dirty="0"/>
              <a:t>One way to check if we have an unit circle or not is to use the Pythagorean formula: 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1E78C67-05EA-4BF8-A317-3F273499ADF0}"/>
              </a:ext>
            </a:extLst>
          </p:cNvPr>
          <p:cNvSpPr txBox="1">
            <a:spLocks/>
          </p:cNvSpPr>
          <p:nvPr/>
        </p:nvSpPr>
        <p:spPr>
          <a:xfrm>
            <a:off x="273995" y="4281437"/>
            <a:ext cx="5461965" cy="116378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200" dirty="0"/>
              <a:t>If you have either one of the “x” or “y” coordinates and need to find the other one, use the Pythagorean theorem:</a:t>
            </a:r>
          </a:p>
          <a:p>
            <a:endParaRPr lang="en-CA" sz="2200" dirty="0"/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BD7640EE-6893-A71F-0A97-FC7C47C32B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3094125"/>
              </p:ext>
            </p:extLst>
          </p:nvPr>
        </p:nvGraphicFramePr>
        <p:xfrm>
          <a:off x="5807968" y="4420657"/>
          <a:ext cx="2822898" cy="5800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58640" imgH="279360" progId="Equation.DSMT4">
                  <p:embed/>
                </p:oleObj>
              </mc:Choice>
              <mc:Fallback>
                <p:oleObj name="Equation" r:id="rId2" imgW="1358640" imgH="27936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BD7640EE-6893-A71F-0A97-FC7C47C32BD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807968" y="4420657"/>
                        <a:ext cx="2822898" cy="5800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66F86125-49FD-6D81-BFE7-DDB2E8804CF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0974929"/>
              </p:ext>
            </p:extLst>
          </p:nvPr>
        </p:nvGraphicFramePr>
        <p:xfrm>
          <a:off x="7176120" y="5020130"/>
          <a:ext cx="2795587" cy="57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46040" imgH="279360" progId="Equation.DSMT4">
                  <p:embed/>
                </p:oleObj>
              </mc:Choice>
              <mc:Fallback>
                <p:oleObj name="Equation" r:id="rId4" imgW="1346040" imgH="27936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66F86125-49FD-6D81-BFE7-DDB2E8804CF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176120" y="5020130"/>
                        <a:ext cx="2795587" cy="579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32FA68E1-FFBD-1AE4-11C1-D9F5868E23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3684448"/>
              </p:ext>
            </p:extLst>
          </p:nvPr>
        </p:nvGraphicFramePr>
        <p:xfrm>
          <a:off x="7503475" y="5679181"/>
          <a:ext cx="2874962" cy="68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84200" imgH="330120" progId="Equation.DSMT4">
                  <p:embed/>
                </p:oleObj>
              </mc:Choice>
              <mc:Fallback>
                <p:oleObj name="Equation" r:id="rId6" imgW="1384200" imgH="33012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32FA68E1-FFBD-1AE4-11C1-D9F5868E23A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503475" y="5679181"/>
                        <a:ext cx="2874962" cy="684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10B9AC63-5D1C-82F6-0A81-EB4F578F154C}"/>
              </a:ext>
            </a:extLst>
          </p:cNvPr>
          <p:cNvSpPr txBox="1">
            <a:spLocks/>
          </p:cNvSpPr>
          <p:nvPr/>
        </p:nvSpPr>
        <p:spPr>
          <a:xfrm>
            <a:off x="273995" y="5599568"/>
            <a:ext cx="5317949" cy="116378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200" dirty="0"/>
              <a:t>Keep it mind that there are TWO points in an unit circle that share the same “x” or “y” coordinate!!</a:t>
            </a:r>
          </a:p>
          <a:p>
            <a:endParaRPr lang="en-CA" sz="2200" dirty="0"/>
          </a:p>
        </p:txBody>
      </p: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FE41021C-BA1E-52F8-9D5C-D5DB8E6BDF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7940336"/>
              </p:ext>
            </p:extLst>
          </p:nvPr>
        </p:nvGraphicFramePr>
        <p:xfrm>
          <a:off x="904873" y="3269272"/>
          <a:ext cx="2587179" cy="4758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04840" imgH="203040" progId="Equation.DSMT4">
                  <p:embed/>
                </p:oleObj>
              </mc:Choice>
              <mc:Fallback>
                <p:oleObj name="Equation" r:id="rId8" imgW="1104840" imgH="20304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FE41021C-BA1E-52F8-9D5C-D5DB8E6BDF2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904873" y="3269272"/>
                        <a:ext cx="2587179" cy="4758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34B80F2C-8BE3-30A9-38FD-A43AB36E470D}"/>
              </a:ext>
            </a:extLst>
          </p:cNvPr>
          <p:cNvSpPr txBox="1"/>
          <p:nvPr/>
        </p:nvSpPr>
        <p:spPr>
          <a:xfrm>
            <a:off x="739708" y="3826055"/>
            <a:ext cx="2930610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i="1" dirty="0">
                <a:solidFill>
                  <a:srgbClr val="FF0000"/>
                </a:solidFill>
                <a:latin typeface="+mj-lt"/>
              </a:rPr>
              <a:t>The circle is an unit circle</a:t>
            </a:r>
          </a:p>
        </p:txBody>
      </p:sp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DC1C1987-C39B-5D45-6C0D-B78968BA25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8354617"/>
              </p:ext>
            </p:extLst>
          </p:nvPr>
        </p:nvGraphicFramePr>
        <p:xfrm>
          <a:off x="4138613" y="3268663"/>
          <a:ext cx="3571875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90640" imgH="279360" progId="Equation.DSMT4">
                  <p:embed/>
                </p:oleObj>
              </mc:Choice>
              <mc:Fallback>
                <p:oleObj name="Equation" r:id="rId10" imgW="1790640" imgH="27936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DC1C1987-C39B-5D45-6C0D-B78968BA253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138613" y="3268663"/>
                        <a:ext cx="3571875" cy="557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FFD902EF-9CF6-AD9E-756E-7FEAB4DC85F9}"/>
              </a:ext>
            </a:extLst>
          </p:cNvPr>
          <p:cNvSpPr txBox="1"/>
          <p:nvPr/>
        </p:nvSpPr>
        <p:spPr>
          <a:xfrm>
            <a:off x="4439816" y="3826055"/>
            <a:ext cx="3063659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i="1" dirty="0">
                <a:solidFill>
                  <a:srgbClr val="FF0000"/>
                </a:solidFill>
                <a:latin typeface="+mj-lt"/>
              </a:rPr>
              <a:t>The circle has a radius of 3</a:t>
            </a:r>
          </a:p>
        </p:txBody>
      </p:sp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9AF6FD71-D140-7228-C2F7-8037B05659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5706931"/>
              </p:ext>
            </p:extLst>
          </p:nvPr>
        </p:nvGraphicFramePr>
        <p:xfrm>
          <a:off x="7950200" y="3329236"/>
          <a:ext cx="3546475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866600" imgH="279360" progId="Equation.DSMT4">
                  <p:embed/>
                </p:oleObj>
              </mc:Choice>
              <mc:Fallback>
                <p:oleObj name="Equation" r:id="rId12" imgW="1866600" imgH="27936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9AF6FD71-D140-7228-C2F7-8037B056591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950200" y="3329236"/>
                        <a:ext cx="3546475" cy="531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3829F909-2D67-C198-3780-2F58CC78E9A7}"/>
              </a:ext>
            </a:extLst>
          </p:cNvPr>
          <p:cNvSpPr txBox="1"/>
          <p:nvPr/>
        </p:nvSpPr>
        <p:spPr>
          <a:xfrm>
            <a:off x="8226401" y="3826055"/>
            <a:ext cx="3063659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i="1" dirty="0">
                <a:solidFill>
                  <a:srgbClr val="FF0000"/>
                </a:solidFill>
                <a:latin typeface="+mj-lt"/>
              </a:rPr>
              <a:t>The circle has a radius of 5</a:t>
            </a:r>
          </a:p>
        </p:txBody>
      </p:sp>
    </p:spTree>
    <p:extLst>
      <p:ext uri="{BB962C8B-B14F-4D97-AF65-F5344CB8AC3E}">
        <p14:creationId xmlns:p14="http://schemas.microsoft.com/office/powerpoint/2010/main" val="2830921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  <p:bldP spid="16" grpId="0"/>
      <p:bldP spid="18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97" name="Content Placeholder 2"/>
          <p:cNvSpPr>
            <a:spLocks noGrp="1"/>
          </p:cNvSpPr>
          <p:nvPr>
            <p:ph sz="quarter" idx="1"/>
          </p:nvPr>
        </p:nvSpPr>
        <p:spPr>
          <a:xfrm>
            <a:off x="191344" y="122989"/>
            <a:ext cx="10767334" cy="13509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en-CA" sz="2300" dirty="0"/>
              <a:t>Ex: : Given that a point on an unit circle has a y-coordinate of 0.856.  What are the possible “x” coordinates of point “P”</a:t>
            </a:r>
            <a:endParaRPr lang="en-CA" i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5EAA3DE-5004-266F-8503-87BBF9DD523A}"/>
              </a:ext>
            </a:extLst>
          </p:cNvPr>
          <p:cNvGrpSpPr/>
          <p:nvPr/>
        </p:nvGrpSpPr>
        <p:grpSpPr>
          <a:xfrm>
            <a:off x="214161" y="1270695"/>
            <a:ext cx="3181350" cy="2773044"/>
            <a:chOff x="1863726" y="1914844"/>
            <a:chExt cx="3181350" cy="2773044"/>
          </a:xfrm>
        </p:grpSpPr>
        <p:grpSp>
          <p:nvGrpSpPr>
            <p:cNvPr id="5" name="Group 33"/>
            <p:cNvGrpSpPr>
              <a:grpSpLocks/>
            </p:cNvGrpSpPr>
            <p:nvPr/>
          </p:nvGrpSpPr>
          <p:grpSpPr bwMode="auto">
            <a:xfrm>
              <a:off x="2174555" y="1914844"/>
              <a:ext cx="2571750" cy="2571750"/>
              <a:chOff x="1000100" y="2786058"/>
              <a:chExt cx="2571768" cy="2571768"/>
            </a:xfrm>
          </p:grpSpPr>
          <p:cxnSp>
            <p:nvCxnSpPr>
              <p:cNvPr id="35" name="Straight Arrow Connector 34"/>
              <p:cNvCxnSpPr/>
              <p:nvPr/>
            </p:nvCxnSpPr>
            <p:spPr>
              <a:xfrm>
                <a:off x="1000100" y="4071942"/>
                <a:ext cx="2571768" cy="1588"/>
              </a:xfrm>
              <a:prstGeom prst="straightConnector1">
                <a:avLst/>
              </a:prstGeom>
              <a:ln w="34925">
                <a:solidFill>
                  <a:schemeClr val="tx1"/>
                </a:solidFill>
                <a:headEnd type="stealth" w="lg" len="med"/>
                <a:tailEnd type="stealth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Arrow Connector 35"/>
              <p:cNvCxnSpPr/>
              <p:nvPr/>
            </p:nvCxnSpPr>
            <p:spPr>
              <a:xfrm rot="5400000">
                <a:off x="1000894" y="4071148"/>
                <a:ext cx="2571768" cy="1587"/>
              </a:xfrm>
              <a:prstGeom prst="straightConnector1">
                <a:avLst/>
              </a:prstGeom>
              <a:ln w="34925">
                <a:solidFill>
                  <a:schemeClr val="tx1"/>
                </a:solidFill>
                <a:headEnd type="stealth" w="lg" len="med"/>
                <a:tailEnd type="stealth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9" name="Straight Arrow Connector 38"/>
            <p:cNvCxnSpPr/>
            <p:nvPr/>
          </p:nvCxnSpPr>
          <p:spPr bwMode="auto">
            <a:xfrm flipH="1">
              <a:off x="2138043" y="3210120"/>
              <a:ext cx="1285875" cy="1587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40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92685559"/>
                </p:ext>
              </p:extLst>
            </p:nvPr>
          </p:nvGraphicFramePr>
          <p:xfrm>
            <a:off x="1863726" y="3076575"/>
            <a:ext cx="315913" cy="2301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330057" imgH="241195" progId="Equation.DSMT4">
                    <p:embed/>
                  </p:oleObj>
                </mc:Choice>
                <mc:Fallback>
                  <p:oleObj name="Equation" r:id="rId3" imgW="330057" imgH="241195" progId="Equation.DSMT4">
                    <p:embed/>
                    <p:pic>
                      <p:nvPicPr>
                        <p:cNvPr id="4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63726" y="3076575"/>
                          <a:ext cx="315913" cy="2301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232613147"/>
                </p:ext>
              </p:extLst>
            </p:nvPr>
          </p:nvGraphicFramePr>
          <p:xfrm>
            <a:off x="3295651" y="4457700"/>
            <a:ext cx="328613" cy="2301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342751" imgH="241195" progId="Equation.DSMT4">
                    <p:embed/>
                  </p:oleObj>
                </mc:Choice>
                <mc:Fallback>
                  <p:oleObj name="Equation" r:id="rId5" imgW="342751" imgH="241195" progId="Equation.DSMT4">
                    <p:embed/>
                    <p:pic>
                      <p:nvPicPr>
                        <p:cNvPr id="41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95651" y="4457700"/>
                          <a:ext cx="328613" cy="2301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2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16999079"/>
                </p:ext>
              </p:extLst>
            </p:nvPr>
          </p:nvGraphicFramePr>
          <p:xfrm>
            <a:off x="4718051" y="3111500"/>
            <a:ext cx="327025" cy="2301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342751" imgH="241195" progId="Equation.DSMT4">
                    <p:embed/>
                  </p:oleObj>
                </mc:Choice>
                <mc:Fallback>
                  <p:oleObj name="Equation" r:id="rId7" imgW="342751" imgH="241195" progId="Equation.DSMT4">
                    <p:embed/>
                    <p:pic>
                      <p:nvPicPr>
                        <p:cNvPr id="42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18051" y="3111500"/>
                          <a:ext cx="327025" cy="2301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1321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9"/>
              </a:rPr>
              <a:t>www.BCMath.ca</a:t>
            </a:r>
            <a:r>
              <a:rPr lang="en-US" sz="1000"/>
              <a:t> 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50A699D7-CD27-0377-A2D0-FF16D4E2FBA9}"/>
              </a:ext>
            </a:extLst>
          </p:cNvPr>
          <p:cNvSpPr/>
          <p:nvPr/>
        </p:nvSpPr>
        <p:spPr>
          <a:xfrm>
            <a:off x="911424" y="1628800"/>
            <a:ext cx="1800000" cy="180000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484CC36-0067-5C80-F514-7DBBC7E1CA83}"/>
              </a:ext>
            </a:extLst>
          </p:cNvPr>
          <p:cNvSpPr txBox="1"/>
          <p:nvPr/>
        </p:nvSpPr>
        <p:spPr>
          <a:xfrm>
            <a:off x="3395511" y="1101000"/>
            <a:ext cx="7637027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Since the “Y” coordinate is 0.856 and it’s an unit circle, then we have: </a:t>
            </a:r>
          </a:p>
        </p:txBody>
      </p:sp>
      <p:graphicFrame>
        <p:nvGraphicFramePr>
          <p:cNvPr id="10" name="Object 2">
            <a:extLst>
              <a:ext uri="{FF2B5EF4-FFF2-40B4-BE49-F238E27FC236}">
                <a16:creationId xmlns:a16="http://schemas.microsoft.com/office/drawing/2014/main" id="{2D8F38E6-F753-D4E5-4FD2-CF51E477FF4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0640917"/>
              </p:ext>
            </p:extLst>
          </p:nvPr>
        </p:nvGraphicFramePr>
        <p:xfrm>
          <a:off x="3479662" y="1636714"/>
          <a:ext cx="195085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88840" imgH="190440" progId="Equation.DSMT4">
                  <p:embed/>
                </p:oleObj>
              </mc:Choice>
              <mc:Fallback>
                <p:oleObj name="Equation" r:id="rId10" imgW="888840" imgH="190440" progId="Equation.DSMT4">
                  <p:embed/>
                  <p:pic>
                    <p:nvPicPr>
                      <p:cNvPr id="10" name="Object 2">
                        <a:extLst>
                          <a:ext uri="{FF2B5EF4-FFF2-40B4-BE49-F238E27FC236}">
                            <a16:creationId xmlns:a16="http://schemas.microsoft.com/office/drawing/2014/main" id="{2D8F38E6-F753-D4E5-4FD2-CF51E477FF4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9662" y="1636714"/>
                        <a:ext cx="1950855" cy="4191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19C372D6-3CE2-53B8-23C9-CCC21729877A}"/>
              </a:ext>
            </a:extLst>
          </p:cNvPr>
          <p:cNvSpPr txBox="1"/>
          <p:nvPr/>
        </p:nvSpPr>
        <p:spPr>
          <a:xfrm>
            <a:off x="5851526" y="1559642"/>
            <a:ext cx="5976316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Since the ratio is positive, then the point is Q1 and Q2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C8300CB-23E3-25ED-231E-2D87958394EE}"/>
              </a:ext>
            </a:extLst>
          </p:cNvPr>
          <p:cNvSpPr/>
          <p:nvPr/>
        </p:nvSpPr>
        <p:spPr>
          <a:xfrm>
            <a:off x="2270683" y="1746650"/>
            <a:ext cx="87313" cy="87313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0" name="Object 9">
            <a:extLst>
              <a:ext uri="{FF2B5EF4-FFF2-40B4-BE49-F238E27FC236}">
                <a16:creationId xmlns:a16="http://schemas.microsoft.com/office/drawing/2014/main" id="{DA5024A8-B4A7-C0C7-A02B-5BE46DF0DE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3947006"/>
              </p:ext>
            </p:extLst>
          </p:nvPr>
        </p:nvGraphicFramePr>
        <p:xfrm>
          <a:off x="2068723" y="1436887"/>
          <a:ext cx="1144587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99920" imgH="253800" progId="Equation.DSMT4">
                  <p:embed/>
                </p:oleObj>
              </mc:Choice>
              <mc:Fallback>
                <p:oleObj name="Equation" r:id="rId12" imgW="799920" imgH="253800" progId="Equation.DSMT4">
                  <p:embed/>
                  <p:pic>
                    <p:nvPicPr>
                      <p:cNvPr id="20" name="Object 9">
                        <a:extLst>
                          <a:ext uri="{FF2B5EF4-FFF2-40B4-BE49-F238E27FC236}">
                            <a16:creationId xmlns:a16="http://schemas.microsoft.com/office/drawing/2014/main" id="{DA5024A8-B4A7-C0C7-A02B-5BE46DF0DEF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8723" y="1436887"/>
                        <a:ext cx="1144587" cy="363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3F212B90-B98D-EB6D-DAAD-8C7221F57BD4}"/>
              </a:ext>
            </a:extLst>
          </p:cNvPr>
          <p:cNvCxnSpPr>
            <a:cxnSpLocks/>
          </p:cNvCxnSpPr>
          <p:nvPr/>
        </p:nvCxnSpPr>
        <p:spPr>
          <a:xfrm flipV="1">
            <a:off x="1801765" y="1791895"/>
            <a:ext cx="518688" cy="775665"/>
          </a:xfrm>
          <a:prstGeom prst="straightConnector1">
            <a:avLst/>
          </a:prstGeom>
          <a:ln w="34925"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>
            <a:extLst>
              <a:ext uri="{FF2B5EF4-FFF2-40B4-BE49-F238E27FC236}">
                <a16:creationId xmlns:a16="http://schemas.microsoft.com/office/drawing/2014/main" id="{DE4CD08D-E42F-FDDF-7524-0B25142B8A9A}"/>
              </a:ext>
            </a:extLst>
          </p:cNvPr>
          <p:cNvSpPr/>
          <p:nvPr/>
        </p:nvSpPr>
        <p:spPr>
          <a:xfrm>
            <a:off x="1235487" y="1760641"/>
            <a:ext cx="87313" cy="87313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6" name="Object 9">
            <a:extLst>
              <a:ext uri="{FF2B5EF4-FFF2-40B4-BE49-F238E27FC236}">
                <a16:creationId xmlns:a16="http://schemas.microsoft.com/office/drawing/2014/main" id="{3C215AE5-588A-D4B3-A1E1-1B8F0E359DC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594487"/>
              </p:ext>
            </p:extLst>
          </p:nvPr>
        </p:nvGraphicFramePr>
        <p:xfrm>
          <a:off x="260742" y="1455420"/>
          <a:ext cx="1144587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99920" imgH="253800" progId="Equation.DSMT4">
                  <p:embed/>
                </p:oleObj>
              </mc:Choice>
              <mc:Fallback>
                <p:oleObj name="Equation" r:id="rId14" imgW="799920" imgH="253800" progId="Equation.DSMT4">
                  <p:embed/>
                  <p:pic>
                    <p:nvPicPr>
                      <p:cNvPr id="26" name="Object 9">
                        <a:extLst>
                          <a:ext uri="{FF2B5EF4-FFF2-40B4-BE49-F238E27FC236}">
                            <a16:creationId xmlns:a16="http://schemas.microsoft.com/office/drawing/2014/main" id="{3C215AE5-588A-D4B3-A1E1-1B8F0E359DC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742" y="1455420"/>
                        <a:ext cx="1144587" cy="363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4BA979EE-F304-6D5E-1BD0-7330C605D4FC}"/>
              </a:ext>
            </a:extLst>
          </p:cNvPr>
          <p:cNvCxnSpPr>
            <a:cxnSpLocks/>
          </p:cNvCxnSpPr>
          <p:nvPr/>
        </p:nvCxnSpPr>
        <p:spPr>
          <a:xfrm flipH="1" flipV="1">
            <a:off x="1287591" y="1780904"/>
            <a:ext cx="518688" cy="775665"/>
          </a:xfrm>
          <a:prstGeom prst="straightConnector1">
            <a:avLst/>
          </a:prstGeom>
          <a:ln w="34925"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7BC8B55D-37D9-EC15-EC93-1A638CA9287A}"/>
              </a:ext>
            </a:extLst>
          </p:cNvPr>
          <p:cNvSpPr txBox="1"/>
          <p:nvPr/>
        </p:nvSpPr>
        <p:spPr>
          <a:xfrm>
            <a:off x="5869426" y="2053869"/>
            <a:ext cx="5864106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Use the Pythagorean </a:t>
            </a:r>
            <a:r>
              <a:rPr lang="en-CA" dirty="0" err="1">
                <a:solidFill>
                  <a:srgbClr val="FF0000"/>
                </a:solidFill>
                <a:latin typeface="+mj-lt"/>
              </a:rPr>
              <a:t>thm</a:t>
            </a:r>
            <a:r>
              <a:rPr lang="en-CA" dirty="0">
                <a:solidFill>
                  <a:srgbClr val="FF0000"/>
                </a:solidFill>
                <a:latin typeface="+mj-lt"/>
              </a:rPr>
              <a:t>. to find the “x” coordinate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ABCCBAD-7DEE-9044-16CD-A0194E0AE899}"/>
              </a:ext>
            </a:extLst>
          </p:cNvPr>
          <p:cNvSpPr txBox="1"/>
          <p:nvPr/>
        </p:nvSpPr>
        <p:spPr>
          <a:xfrm>
            <a:off x="5851526" y="2604733"/>
            <a:ext cx="5687776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NOTE: Don’t need the angle to get the X-coordinate</a:t>
            </a:r>
          </a:p>
        </p:txBody>
      </p:sp>
      <p:graphicFrame>
        <p:nvGraphicFramePr>
          <p:cNvPr id="37" name="Object 25">
            <a:extLst>
              <a:ext uri="{FF2B5EF4-FFF2-40B4-BE49-F238E27FC236}">
                <a16:creationId xmlns:a16="http://schemas.microsoft.com/office/drawing/2014/main" id="{57BC7121-D70C-0CBE-1FB0-9272F10BD4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2381504"/>
              </p:ext>
            </p:extLst>
          </p:nvPr>
        </p:nvGraphicFramePr>
        <p:xfrm>
          <a:off x="5922806" y="3015343"/>
          <a:ext cx="2409566" cy="5980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168200" imgH="304560" progId="Equation.DSMT4">
                  <p:embed/>
                </p:oleObj>
              </mc:Choice>
              <mc:Fallback>
                <p:oleObj name="Equation" r:id="rId15" imgW="1168200" imgH="304560" progId="Equation.DSMT4">
                  <p:embed/>
                  <p:pic>
                    <p:nvPicPr>
                      <p:cNvPr id="37" name="Object 25">
                        <a:extLst>
                          <a:ext uri="{FF2B5EF4-FFF2-40B4-BE49-F238E27FC236}">
                            <a16:creationId xmlns:a16="http://schemas.microsoft.com/office/drawing/2014/main" id="{57BC7121-D70C-0CBE-1FB0-9272F10BD43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2806" y="3015343"/>
                        <a:ext cx="2409566" cy="59805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25">
            <a:extLst>
              <a:ext uri="{FF2B5EF4-FFF2-40B4-BE49-F238E27FC236}">
                <a16:creationId xmlns:a16="http://schemas.microsoft.com/office/drawing/2014/main" id="{F8F43AD1-2ED7-CD35-E86C-1CC68CB43F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186145"/>
              </p:ext>
            </p:extLst>
          </p:nvPr>
        </p:nvGraphicFramePr>
        <p:xfrm>
          <a:off x="7385125" y="3622676"/>
          <a:ext cx="2070026" cy="4745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002960" imgH="241200" progId="Equation.DSMT4">
                  <p:embed/>
                </p:oleObj>
              </mc:Choice>
              <mc:Fallback>
                <p:oleObj name="Equation" r:id="rId17" imgW="1002960" imgH="241200" progId="Equation.DSMT4">
                  <p:embed/>
                  <p:pic>
                    <p:nvPicPr>
                      <p:cNvPr id="48" name="Object 25">
                        <a:extLst>
                          <a:ext uri="{FF2B5EF4-FFF2-40B4-BE49-F238E27FC236}">
                            <a16:creationId xmlns:a16="http://schemas.microsoft.com/office/drawing/2014/main" id="{F8F43AD1-2ED7-CD35-E86C-1CC68CB43FB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5125" y="3622676"/>
                        <a:ext cx="2070026" cy="47458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26">
            <a:extLst>
              <a:ext uri="{FF2B5EF4-FFF2-40B4-BE49-F238E27FC236}">
                <a16:creationId xmlns:a16="http://schemas.microsoft.com/office/drawing/2014/main" id="{E41602AA-639C-33D8-2219-899CD02E6A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9033123"/>
              </p:ext>
            </p:extLst>
          </p:nvPr>
        </p:nvGraphicFramePr>
        <p:xfrm>
          <a:off x="7346800" y="4204608"/>
          <a:ext cx="2578559" cy="4968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927000" imgH="177480" progId="Equation.DSMT4">
                  <p:embed/>
                </p:oleObj>
              </mc:Choice>
              <mc:Fallback>
                <p:oleObj name="Equation" r:id="rId19" imgW="927000" imgH="177480" progId="Equation.DSMT4">
                  <p:embed/>
                  <p:pic>
                    <p:nvPicPr>
                      <p:cNvPr id="56" name="Object 26">
                        <a:extLst>
                          <a:ext uri="{FF2B5EF4-FFF2-40B4-BE49-F238E27FC236}">
                            <a16:creationId xmlns:a16="http://schemas.microsoft.com/office/drawing/2014/main" id="{E41602AA-639C-33D8-2219-899CD02E6A7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6800" y="4204608"/>
                        <a:ext cx="2578559" cy="49680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" name="TextBox 57">
            <a:extLst>
              <a:ext uri="{FF2B5EF4-FFF2-40B4-BE49-F238E27FC236}">
                <a16:creationId xmlns:a16="http://schemas.microsoft.com/office/drawing/2014/main" id="{5DC720D8-4BE5-F4C8-2AF2-BC219BE1CECB}"/>
              </a:ext>
            </a:extLst>
          </p:cNvPr>
          <p:cNvSpPr txBox="1"/>
          <p:nvPr/>
        </p:nvSpPr>
        <p:spPr>
          <a:xfrm>
            <a:off x="5744850" y="4925127"/>
            <a:ext cx="3446777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 two coordinates for P are:</a:t>
            </a:r>
          </a:p>
        </p:txBody>
      </p:sp>
      <p:graphicFrame>
        <p:nvGraphicFramePr>
          <p:cNvPr id="11264" name="Object 16">
            <a:extLst>
              <a:ext uri="{FF2B5EF4-FFF2-40B4-BE49-F238E27FC236}">
                <a16:creationId xmlns:a16="http://schemas.microsoft.com/office/drawing/2014/main" id="{581C8203-9F84-A934-76A3-42FF18C7F1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5271779"/>
              </p:ext>
            </p:extLst>
          </p:nvPr>
        </p:nvGraphicFramePr>
        <p:xfrm>
          <a:off x="5869426" y="5455276"/>
          <a:ext cx="186573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130040" imgH="253800" progId="Equation.DSMT4">
                  <p:embed/>
                </p:oleObj>
              </mc:Choice>
              <mc:Fallback>
                <p:oleObj name="Equation" r:id="rId21" imgW="1130040" imgH="253800" progId="Equation.DSMT4">
                  <p:embed/>
                  <p:pic>
                    <p:nvPicPr>
                      <p:cNvPr id="11264" name="Object 16">
                        <a:extLst>
                          <a:ext uri="{FF2B5EF4-FFF2-40B4-BE49-F238E27FC236}">
                            <a16:creationId xmlns:a16="http://schemas.microsoft.com/office/drawing/2014/main" id="{581C8203-9F84-A934-76A3-42FF18C7F1A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9426" y="5455276"/>
                        <a:ext cx="1865730" cy="4191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5" name="Object 17">
            <a:extLst>
              <a:ext uri="{FF2B5EF4-FFF2-40B4-BE49-F238E27FC236}">
                <a16:creationId xmlns:a16="http://schemas.microsoft.com/office/drawing/2014/main" id="{A0CD35A5-7B63-B171-C763-9738E0B6D21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1322497"/>
              </p:ext>
            </p:extLst>
          </p:nvPr>
        </p:nvGraphicFramePr>
        <p:xfrm>
          <a:off x="7919033" y="5459367"/>
          <a:ext cx="2608423" cy="4448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650960" imgH="253800" progId="Equation.DSMT4">
                  <p:embed/>
                </p:oleObj>
              </mc:Choice>
              <mc:Fallback>
                <p:oleObj name="Equation" r:id="rId23" imgW="1650960" imgH="253800" progId="Equation.DSMT4">
                  <p:embed/>
                  <p:pic>
                    <p:nvPicPr>
                      <p:cNvPr id="11265" name="Object 17">
                        <a:extLst>
                          <a:ext uri="{FF2B5EF4-FFF2-40B4-BE49-F238E27FC236}">
                            <a16:creationId xmlns:a16="http://schemas.microsoft.com/office/drawing/2014/main" id="{A0CD35A5-7B63-B171-C763-9738E0B6D21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19033" y="5459367"/>
                        <a:ext cx="2608423" cy="44483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87487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11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11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15" grpId="0" animBg="1"/>
      <p:bldP spid="25" grpId="0" animBg="1"/>
      <p:bldP spid="30" grpId="0"/>
      <p:bldP spid="34" grpId="0"/>
      <p:bldP spid="5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22FF4CA-6630-1571-77EE-5ACDEF15E6A6}"/>
              </a:ext>
            </a:extLst>
          </p:cNvPr>
          <p:cNvSpPr txBox="1">
            <a:spLocks/>
          </p:cNvSpPr>
          <p:nvPr/>
        </p:nvSpPr>
        <p:spPr>
          <a:xfrm>
            <a:off x="264940" y="341660"/>
            <a:ext cx="9845972" cy="9271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CA" dirty="0"/>
              <a:t>Ex: Given that cos </a:t>
            </a:r>
            <a:r>
              <a:rPr lang="el-GR" dirty="0"/>
              <a:t>θ</a:t>
            </a:r>
            <a:r>
              <a:rPr lang="en-CA" dirty="0"/>
              <a:t> = </a:t>
            </a:r>
            <a:r>
              <a:rPr lang="en-CA" baseline="30000" dirty="0"/>
              <a:t>3</a:t>
            </a:r>
            <a:r>
              <a:rPr lang="en-CA" dirty="0"/>
              <a:t>/</a:t>
            </a:r>
            <a:r>
              <a:rPr lang="en-CA" baseline="-25000" dirty="0"/>
              <a:t>5</a:t>
            </a:r>
            <a:r>
              <a:rPr lang="en-CA" dirty="0"/>
              <a:t> find all the possible coordinates for point P</a:t>
            </a:r>
            <a:r>
              <a:rPr lang="en-CA" i="1" dirty="0"/>
              <a:t>(</a:t>
            </a:r>
            <a:r>
              <a:rPr lang="en-CA" i="1" dirty="0" err="1"/>
              <a:t>x,y</a:t>
            </a:r>
            <a:r>
              <a:rPr lang="en-CA" i="1" dirty="0"/>
              <a:t>) </a:t>
            </a:r>
            <a:r>
              <a:rPr lang="en-CA" dirty="0"/>
              <a:t>in the unit circle</a:t>
            </a:r>
            <a:endParaRPr lang="en-CA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D6C68056-3CEB-3CA3-00A9-E942EDE66CD9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335360" y="2060847"/>
                <a:ext cx="11017224" cy="927100"/>
              </a:xfrm>
            </p:spPr>
            <p:txBody>
              <a:bodyPr>
                <a:normAutofit fontScale="92500" lnSpcReduction="10000"/>
              </a:bodyPr>
              <a:lstStyle/>
              <a:p>
                <a:pPr>
                  <a:buFont typeface="Wingdings" pitchFamily="2" charset="2"/>
                  <a:buNone/>
                </a:pPr>
                <a:r>
                  <a:rPr lang="en-CA" dirty="0"/>
                  <a:t>Ex: Given that tan </a:t>
                </a:r>
                <a:r>
                  <a:rPr lang="el-GR" dirty="0"/>
                  <a:t>θ</a:t>
                </a:r>
                <a:r>
                  <a:rPr lang="en-CA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CA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en-CA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CA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e>
                        </m:rad>
                      </m:num>
                      <m:den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11</m:t>
                        </m:r>
                      </m:den>
                    </m:f>
                  </m:oMath>
                </a14:m>
                <a:r>
                  <a:rPr lang="en-CA" baseline="30000" dirty="0"/>
                  <a:t> </a:t>
                </a:r>
                <a:r>
                  <a:rPr lang="en-CA" dirty="0"/>
                  <a:t>   find the exact value of the coordinates of point P</a:t>
                </a:r>
                <a:r>
                  <a:rPr lang="en-CA" i="1" dirty="0"/>
                  <a:t>(</a:t>
                </a:r>
                <a:r>
                  <a:rPr lang="en-CA" i="1" dirty="0" err="1"/>
                  <a:t>x,y</a:t>
                </a:r>
                <a:r>
                  <a:rPr lang="en-CA" i="1" dirty="0"/>
                  <a:t>) </a:t>
                </a:r>
                <a:r>
                  <a:rPr lang="en-CA" dirty="0"/>
                  <a:t>in the unit circle</a:t>
                </a:r>
                <a:endParaRPr lang="en-CA" i="1" dirty="0"/>
              </a:p>
            </p:txBody>
          </p:sp>
        </mc:Choice>
        <mc:Fallback xmlns="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D6C68056-3CEB-3CA3-00A9-E942EDE66CD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335360" y="2060847"/>
                <a:ext cx="11017224" cy="927100"/>
              </a:xfrm>
              <a:blipFill>
                <a:blip r:embed="rId2"/>
                <a:stretch>
                  <a:fillRect l="-719" r="-775" b="-7895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DA087517-0190-FEA7-7E96-E8421CE7E2D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51384" y="3870054"/>
                <a:ext cx="10539854" cy="927100"/>
              </a:xfrm>
              <a:prstGeom prst="rect">
                <a:avLst/>
              </a:prstGeom>
            </p:spPr>
            <p:txBody>
              <a:bodyPr vert="horz">
                <a:normAutofit fontScale="92500" lnSpcReduction="10000"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Font typeface="Wingdings" pitchFamily="2" charset="2"/>
                  <a:buNone/>
                </a:pPr>
                <a:r>
                  <a:rPr lang="en-CA" dirty="0"/>
                  <a:t>Ex: Given that sin </a:t>
                </a:r>
                <a:r>
                  <a:rPr lang="el-GR" dirty="0"/>
                  <a:t>θ</a:t>
                </a:r>
                <a:r>
                  <a:rPr lang="en-CA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CA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en-CA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CA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CA" dirty="0"/>
                  <a:t>  find all the possible coordinates for point P</a:t>
                </a:r>
                <a:r>
                  <a:rPr lang="en-CA" i="1" dirty="0"/>
                  <a:t>(</a:t>
                </a:r>
                <a:r>
                  <a:rPr lang="en-CA" i="1" dirty="0" err="1"/>
                  <a:t>x,y</a:t>
                </a:r>
                <a:r>
                  <a:rPr lang="en-CA" i="1" dirty="0"/>
                  <a:t>) </a:t>
                </a:r>
                <a:r>
                  <a:rPr lang="en-CA" dirty="0"/>
                  <a:t>in the unit circle</a:t>
                </a:r>
                <a:endParaRPr lang="en-CA" i="1" dirty="0"/>
              </a:p>
            </p:txBody>
          </p:sp>
        </mc:Choice>
        <mc:Fallback xmlns="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DA087517-0190-FEA7-7E96-E8421CE7E2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1384" y="3870054"/>
                <a:ext cx="10539854" cy="927100"/>
              </a:xfrm>
              <a:prstGeom prst="rect">
                <a:avLst/>
              </a:prstGeom>
              <a:blipFill>
                <a:blip r:embed="rId3"/>
                <a:stretch>
                  <a:fillRect l="-752" b="-7237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898162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95EAA3DE-5004-266F-8503-87BBF9DD523A}"/>
              </a:ext>
            </a:extLst>
          </p:cNvPr>
          <p:cNvGrpSpPr/>
          <p:nvPr/>
        </p:nvGrpSpPr>
        <p:grpSpPr>
          <a:xfrm>
            <a:off x="214161" y="1270695"/>
            <a:ext cx="3181350" cy="2773044"/>
            <a:chOff x="1863726" y="1914844"/>
            <a:chExt cx="3181350" cy="2773044"/>
          </a:xfrm>
        </p:grpSpPr>
        <p:grpSp>
          <p:nvGrpSpPr>
            <p:cNvPr id="5" name="Group 33"/>
            <p:cNvGrpSpPr>
              <a:grpSpLocks/>
            </p:cNvGrpSpPr>
            <p:nvPr/>
          </p:nvGrpSpPr>
          <p:grpSpPr bwMode="auto">
            <a:xfrm>
              <a:off x="2174555" y="1914844"/>
              <a:ext cx="2571750" cy="2571750"/>
              <a:chOff x="1000100" y="2786058"/>
              <a:chExt cx="2571768" cy="2571768"/>
            </a:xfrm>
          </p:grpSpPr>
          <p:cxnSp>
            <p:nvCxnSpPr>
              <p:cNvPr id="35" name="Straight Arrow Connector 34"/>
              <p:cNvCxnSpPr/>
              <p:nvPr/>
            </p:nvCxnSpPr>
            <p:spPr>
              <a:xfrm>
                <a:off x="1000100" y="4071942"/>
                <a:ext cx="2571768" cy="1588"/>
              </a:xfrm>
              <a:prstGeom prst="straightConnector1">
                <a:avLst/>
              </a:prstGeom>
              <a:ln w="34925">
                <a:solidFill>
                  <a:schemeClr val="tx1"/>
                </a:solidFill>
                <a:headEnd type="stealth" w="lg" len="med"/>
                <a:tailEnd type="stealth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Arrow Connector 35"/>
              <p:cNvCxnSpPr/>
              <p:nvPr/>
            </p:nvCxnSpPr>
            <p:spPr>
              <a:xfrm rot="5400000">
                <a:off x="1000894" y="4071148"/>
                <a:ext cx="2571768" cy="1587"/>
              </a:xfrm>
              <a:prstGeom prst="straightConnector1">
                <a:avLst/>
              </a:prstGeom>
              <a:ln w="34925">
                <a:solidFill>
                  <a:schemeClr val="tx1"/>
                </a:solidFill>
                <a:headEnd type="stealth" w="lg" len="med"/>
                <a:tailEnd type="stealth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9" name="Straight Arrow Connector 38"/>
            <p:cNvCxnSpPr/>
            <p:nvPr/>
          </p:nvCxnSpPr>
          <p:spPr bwMode="auto">
            <a:xfrm flipH="1">
              <a:off x="2138043" y="3210120"/>
              <a:ext cx="1285875" cy="1587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40" name="Object 5"/>
            <p:cNvGraphicFramePr>
              <a:graphicFrameLocks noChangeAspect="1"/>
            </p:cNvGraphicFramePr>
            <p:nvPr/>
          </p:nvGraphicFramePr>
          <p:xfrm>
            <a:off x="1863726" y="3076575"/>
            <a:ext cx="315913" cy="2301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330057" imgH="241195" progId="Equation.DSMT4">
                    <p:embed/>
                  </p:oleObj>
                </mc:Choice>
                <mc:Fallback>
                  <p:oleObj name="Equation" r:id="rId3" imgW="330057" imgH="241195" progId="Equation.DSMT4">
                    <p:embed/>
                    <p:pic>
                      <p:nvPicPr>
                        <p:cNvPr id="4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63726" y="3076575"/>
                          <a:ext cx="315913" cy="2301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" name="Object 6"/>
            <p:cNvGraphicFramePr>
              <a:graphicFrameLocks noChangeAspect="1"/>
            </p:cNvGraphicFramePr>
            <p:nvPr/>
          </p:nvGraphicFramePr>
          <p:xfrm>
            <a:off x="3295651" y="4457700"/>
            <a:ext cx="328613" cy="2301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342751" imgH="241195" progId="Equation.DSMT4">
                    <p:embed/>
                  </p:oleObj>
                </mc:Choice>
                <mc:Fallback>
                  <p:oleObj name="Equation" r:id="rId5" imgW="342751" imgH="241195" progId="Equation.DSMT4">
                    <p:embed/>
                    <p:pic>
                      <p:nvPicPr>
                        <p:cNvPr id="41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95651" y="4457700"/>
                          <a:ext cx="328613" cy="2301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2" name="Object 7"/>
            <p:cNvGraphicFramePr>
              <a:graphicFrameLocks noChangeAspect="1"/>
            </p:cNvGraphicFramePr>
            <p:nvPr/>
          </p:nvGraphicFramePr>
          <p:xfrm>
            <a:off x="4718051" y="3111500"/>
            <a:ext cx="327025" cy="2301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342751" imgH="241195" progId="Equation.DSMT4">
                    <p:embed/>
                  </p:oleObj>
                </mc:Choice>
                <mc:Fallback>
                  <p:oleObj name="Equation" r:id="rId7" imgW="342751" imgH="241195" progId="Equation.DSMT4">
                    <p:embed/>
                    <p:pic>
                      <p:nvPicPr>
                        <p:cNvPr id="42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18051" y="3111500"/>
                          <a:ext cx="327025" cy="2301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1321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9"/>
              </a:rPr>
              <a:t>www.BCMath.ca</a:t>
            </a:r>
            <a:r>
              <a:rPr lang="en-US" sz="1000"/>
              <a:t> 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50A699D7-CD27-0377-A2D0-FF16D4E2FBA9}"/>
              </a:ext>
            </a:extLst>
          </p:cNvPr>
          <p:cNvSpPr/>
          <p:nvPr/>
        </p:nvSpPr>
        <p:spPr>
          <a:xfrm>
            <a:off x="911424" y="1628800"/>
            <a:ext cx="1800000" cy="180000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484CC36-0067-5C80-F514-7DBBC7E1CA83}"/>
              </a:ext>
            </a:extLst>
          </p:cNvPr>
          <p:cNvSpPr txBox="1"/>
          <p:nvPr/>
        </p:nvSpPr>
        <p:spPr>
          <a:xfrm>
            <a:off x="3395511" y="1101000"/>
            <a:ext cx="7316426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Since the “X” coordinate is 0.6 and it’s an unit circle, then we have: </a:t>
            </a:r>
          </a:p>
        </p:txBody>
      </p:sp>
      <p:graphicFrame>
        <p:nvGraphicFramePr>
          <p:cNvPr id="10" name="Object 2">
            <a:extLst>
              <a:ext uri="{FF2B5EF4-FFF2-40B4-BE49-F238E27FC236}">
                <a16:creationId xmlns:a16="http://schemas.microsoft.com/office/drawing/2014/main" id="{2D8F38E6-F753-D4E5-4FD2-CF51E477FF4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3373088"/>
              </p:ext>
            </p:extLst>
          </p:nvPr>
        </p:nvGraphicFramePr>
        <p:xfrm>
          <a:off x="3633788" y="1649413"/>
          <a:ext cx="1643062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49160" imgH="177480" progId="Equation.DSMT4">
                  <p:embed/>
                </p:oleObj>
              </mc:Choice>
              <mc:Fallback>
                <p:oleObj name="Equation" r:id="rId10" imgW="749160" imgH="177480" progId="Equation.DSMT4">
                  <p:embed/>
                  <p:pic>
                    <p:nvPicPr>
                      <p:cNvPr id="10" name="Object 2">
                        <a:extLst>
                          <a:ext uri="{FF2B5EF4-FFF2-40B4-BE49-F238E27FC236}">
                            <a16:creationId xmlns:a16="http://schemas.microsoft.com/office/drawing/2014/main" id="{2D8F38E6-F753-D4E5-4FD2-CF51E477FF4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3788" y="1649413"/>
                        <a:ext cx="1643062" cy="3921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19C372D6-3CE2-53B8-23C9-CCC21729877A}"/>
              </a:ext>
            </a:extLst>
          </p:cNvPr>
          <p:cNvSpPr txBox="1"/>
          <p:nvPr/>
        </p:nvSpPr>
        <p:spPr>
          <a:xfrm>
            <a:off x="5851526" y="1559642"/>
            <a:ext cx="5399235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 ratio is positive, then the point is Q1 and Q4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C8300CB-23E3-25ED-231E-2D87958394EE}"/>
              </a:ext>
            </a:extLst>
          </p:cNvPr>
          <p:cNvSpPr/>
          <p:nvPr/>
        </p:nvSpPr>
        <p:spPr>
          <a:xfrm>
            <a:off x="2270683" y="1746650"/>
            <a:ext cx="87313" cy="87313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0" name="Object 9">
            <a:extLst>
              <a:ext uri="{FF2B5EF4-FFF2-40B4-BE49-F238E27FC236}">
                <a16:creationId xmlns:a16="http://schemas.microsoft.com/office/drawing/2014/main" id="{DA5024A8-B4A7-C0C7-A02B-5BE46DF0DE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6676166"/>
              </p:ext>
            </p:extLst>
          </p:nvPr>
        </p:nvGraphicFramePr>
        <p:xfrm>
          <a:off x="2253783" y="1464388"/>
          <a:ext cx="817563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71320" imgH="253800" progId="Equation.DSMT4">
                  <p:embed/>
                </p:oleObj>
              </mc:Choice>
              <mc:Fallback>
                <p:oleObj name="Equation" r:id="rId12" imgW="571320" imgH="253800" progId="Equation.DSMT4">
                  <p:embed/>
                  <p:pic>
                    <p:nvPicPr>
                      <p:cNvPr id="20" name="Object 9">
                        <a:extLst>
                          <a:ext uri="{FF2B5EF4-FFF2-40B4-BE49-F238E27FC236}">
                            <a16:creationId xmlns:a16="http://schemas.microsoft.com/office/drawing/2014/main" id="{DA5024A8-B4A7-C0C7-A02B-5BE46DF0DEF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3783" y="1464388"/>
                        <a:ext cx="817563" cy="363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3F212B90-B98D-EB6D-DAAD-8C7221F57BD4}"/>
              </a:ext>
            </a:extLst>
          </p:cNvPr>
          <p:cNvCxnSpPr>
            <a:cxnSpLocks/>
          </p:cNvCxnSpPr>
          <p:nvPr/>
        </p:nvCxnSpPr>
        <p:spPr>
          <a:xfrm flipV="1">
            <a:off x="1801765" y="1791895"/>
            <a:ext cx="518688" cy="775665"/>
          </a:xfrm>
          <a:prstGeom prst="straightConnector1">
            <a:avLst/>
          </a:prstGeom>
          <a:ln w="34925"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>
            <a:extLst>
              <a:ext uri="{FF2B5EF4-FFF2-40B4-BE49-F238E27FC236}">
                <a16:creationId xmlns:a16="http://schemas.microsoft.com/office/drawing/2014/main" id="{DE4CD08D-E42F-FDDF-7524-0B25142B8A9A}"/>
              </a:ext>
            </a:extLst>
          </p:cNvPr>
          <p:cNvSpPr/>
          <p:nvPr/>
        </p:nvSpPr>
        <p:spPr>
          <a:xfrm>
            <a:off x="2279782" y="3260530"/>
            <a:ext cx="87313" cy="87313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6" name="Object 9">
            <a:extLst>
              <a:ext uri="{FF2B5EF4-FFF2-40B4-BE49-F238E27FC236}">
                <a16:creationId xmlns:a16="http://schemas.microsoft.com/office/drawing/2014/main" id="{3C215AE5-588A-D4B3-A1E1-1B8F0E359DC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1167441"/>
              </p:ext>
            </p:extLst>
          </p:nvPr>
        </p:nvGraphicFramePr>
        <p:xfrm>
          <a:off x="2341563" y="3400425"/>
          <a:ext cx="817562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71320" imgH="253800" progId="Equation.DSMT4">
                  <p:embed/>
                </p:oleObj>
              </mc:Choice>
              <mc:Fallback>
                <p:oleObj name="Equation" r:id="rId14" imgW="571320" imgH="253800" progId="Equation.DSMT4">
                  <p:embed/>
                  <p:pic>
                    <p:nvPicPr>
                      <p:cNvPr id="26" name="Object 9">
                        <a:extLst>
                          <a:ext uri="{FF2B5EF4-FFF2-40B4-BE49-F238E27FC236}">
                            <a16:creationId xmlns:a16="http://schemas.microsoft.com/office/drawing/2014/main" id="{3C215AE5-588A-D4B3-A1E1-1B8F0E359DC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1563" y="3400425"/>
                        <a:ext cx="817562" cy="363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4BA979EE-F304-6D5E-1BD0-7330C605D4FC}"/>
              </a:ext>
            </a:extLst>
          </p:cNvPr>
          <p:cNvCxnSpPr>
            <a:cxnSpLocks/>
          </p:cNvCxnSpPr>
          <p:nvPr/>
        </p:nvCxnSpPr>
        <p:spPr>
          <a:xfrm>
            <a:off x="1807109" y="2538037"/>
            <a:ext cx="507230" cy="762243"/>
          </a:xfrm>
          <a:prstGeom prst="straightConnector1">
            <a:avLst/>
          </a:prstGeom>
          <a:ln w="34925"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7BC8B55D-37D9-EC15-EC93-1A638CA9287A}"/>
              </a:ext>
            </a:extLst>
          </p:cNvPr>
          <p:cNvSpPr txBox="1"/>
          <p:nvPr/>
        </p:nvSpPr>
        <p:spPr>
          <a:xfrm>
            <a:off x="5869426" y="2053869"/>
            <a:ext cx="5864106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Use the Pythagorean </a:t>
            </a:r>
            <a:r>
              <a:rPr lang="en-CA" dirty="0" err="1">
                <a:solidFill>
                  <a:srgbClr val="FF0000"/>
                </a:solidFill>
                <a:latin typeface="+mj-lt"/>
              </a:rPr>
              <a:t>thm</a:t>
            </a:r>
            <a:r>
              <a:rPr lang="en-CA" dirty="0">
                <a:solidFill>
                  <a:srgbClr val="FF0000"/>
                </a:solidFill>
                <a:latin typeface="+mj-lt"/>
              </a:rPr>
              <a:t>. to find the “y” coordinate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ABCCBAD-7DEE-9044-16CD-A0194E0AE899}"/>
              </a:ext>
            </a:extLst>
          </p:cNvPr>
          <p:cNvSpPr txBox="1"/>
          <p:nvPr/>
        </p:nvSpPr>
        <p:spPr>
          <a:xfrm>
            <a:off x="5851526" y="2604733"/>
            <a:ext cx="5687776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NOTE: Don’t need the angle to get the y-coordinate</a:t>
            </a:r>
          </a:p>
        </p:txBody>
      </p:sp>
      <p:graphicFrame>
        <p:nvGraphicFramePr>
          <p:cNvPr id="37" name="Object 25">
            <a:extLst>
              <a:ext uri="{FF2B5EF4-FFF2-40B4-BE49-F238E27FC236}">
                <a16:creationId xmlns:a16="http://schemas.microsoft.com/office/drawing/2014/main" id="{57BC7121-D70C-0CBE-1FB0-9272F10BD4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7394221"/>
              </p:ext>
            </p:extLst>
          </p:nvPr>
        </p:nvGraphicFramePr>
        <p:xfrm>
          <a:off x="6080125" y="3014663"/>
          <a:ext cx="2095500" cy="598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15920" imgH="304560" progId="Equation.DSMT4">
                  <p:embed/>
                </p:oleObj>
              </mc:Choice>
              <mc:Fallback>
                <p:oleObj name="Equation" r:id="rId16" imgW="1015920" imgH="304560" progId="Equation.DSMT4">
                  <p:embed/>
                  <p:pic>
                    <p:nvPicPr>
                      <p:cNvPr id="37" name="Object 25">
                        <a:extLst>
                          <a:ext uri="{FF2B5EF4-FFF2-40B4-BE49-F238E27FC236}">
                            <a16:creationId xmlns:a16="http://schemas.microsoft.com/office/drawing/2014/main" id="{57BC7121-D70C-0CBE-1FB0-9272F10BD43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0125" y="3014663"/>
                        <a:ext cx="2095500" cy="5984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25">
            <a:extLst>
              <a:ext uri="{FF2B5EF4-FFF2-40B4-BE49-F238E27FC236}">
                <a16:creationId xmlns:a16="http://schemas.microsoft.com/office/drawing/2014/main" id="{F8F43AD1-2ED7-CD35-E86C-1CC68CB43F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0339072"/>
              </p:ext>
            </p:extLst>
          </p:nvPr>
        </p:nvGraphicFramePr>
        <p:xfrm>
          <a:off x="7223059" y="3612302"/>
          <a:ext cx="1414463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85800" imgH="266400" progId="Equation.DSMT4">
                  <p:embed/>
                </p:oleObj>
              </mc:Choice>
              <mc:Fallback>
                <p:oleObj name="Equation" r:id="rId18" imgW="685800" imgH="266400" progId="Equation.DSMT4">
                  <p:embed/>
                  <p:pic>
                    <p:nvPicPr>
                      <p:cNvPr id="48" name="Object 25">
                        <a:extLst>
                          <a:ext uri="{FF2B5EF4-FFF2-40B4-BE49-F238E27FC236}">
                            <a16:creationId xmlns:a16="http://schemas.microsoft.com/office/drawing/2014/main" id="{F8F43AD1-2ED7-CD35-E86C-1CC68CB43FB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23059" y="3612302"/>
                        <a:ext cx="1414463" cy="5254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26">
            <a:extLst>
              <a:ext uri="{FF2B5EF4-FFF2-40B4-BE49-F238E27FC236}">
                <a16:creationId xmlns:a16="http://schemas.microsoft.com/office/drawing/2014/main" id="{E41602AA-639C-33D8-2219-899CD02E6A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8395802"/>
              </p:ext>
            </p:extLst>
          </p:nvPr>
        </p:nvGraphicFramePr>
        <p:xfrm>
          <a:off x="7231063" y="4130675"/>
          <a:ext cx="1693862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609480" imgH="203040" progId="Equation.DSMT4">
                  <p:embed/>
                </p:oleObj>
              </mc:Choice>
              <mc:Fallback>
                <p:oleObj name="Equation" r:id="rId20" imgW="609480" imgH="203040" progId="Equation.DSMT4">
                  <p:embed/>
                  <p:pic>
                    <p:nvPicPr>
                      <p:cNvPr id="56" name="Object 26">
                        <a:extLst>
                          <a:ext uri="{FF2B5EF4-FFF2-40B4-BE49-F238E27FC236}">
                            <a16:creationId xmlns:a16="http://schemas.microsoft.com/office/drawing/2014/main" id="{E41602AA-639C-33D8-2219-899CD02E6A7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1063" y="4130675"/>
                        <a:ext cx="1693862" cy="5683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" name="TextBox 57">
            <a:extLst>
              <a:ext uri="{FF2B5EF4-FFF2-40B4-BE49-F238E27FC236}">
                <a16:creationId xmlns:a16="http://schemas.microsoft.com/office/drawing/2014/main" id="{5DC720D8-4BE5-F4C8-2AF2-BC219BE1CECB}"/>
              </a:ext>
            </a:extLst>
          </p:cNvPr>
          <p:cNvSpPr txBox="1"/>
          <p:nvPr/>
        </p:nvSpPr>
        <p:spPr>
          <a:xfrm>
            <a:off x="214161" y="4190110"/>
            <a:ext cx="3651962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a) The two coordinates for P are:</a:t>
            </a:r>
          </a:p>
        </p:txBody>
      </p:sp>
      <p:graphicFrame>
        <p:nvGraphicFramePr>
          <p:cNvPr id="11264" name="Object 16">
            <a:extLst>
              <a:ext uri="{FF2B5EF4-FFF2-40B4-BE49-F238E27FC236}">
                <a16:creationId xmlns:a16="http://schemas.microsoft.com/office/drawing/2014/main" id="{581C8203-9F84-A934-76A3-42FF18C7F1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023073"/>
              </p:ext>
            </p:extLst>
          </p:nvPr>
        </p:nvGraphicFramePr>
        <p:xfrm>
          <a:off x="565099" y="4632830"/>
          <a:ext cx="104775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634680" imgH="253800" progId="Equation.DSMT4">
                  <p:embed/>
                </p:oleObj>
              </mc:Choice>
              <mc:Fallback>
                <p:oleObj name="Equation" r:id="rId22" imgW="634680" imgH="253800" progId="Equation.DSMT4">
                  <p:embed/>
                  <p:pic>
                    <p:nvPicPr>
                      <p:cNvPr id="11264" name="Object 16">
                        <a:extLst>
                          <a:ext uri="{FF2B5EF4-FFF2-40B4-BE49-F238E27FC236}">
                            <a16:creationId xmlns:a16="http://schemas.microsoft.com/office/drawing/2014/main" id="{581C8203-9F84-A934-76A3-42FF18C7F1A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099" y="4632830"/>
                        <a:ext cx="1047750" cy="4191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5" name="Object 17">
            <a:extLst>
              <a:ext uri="{FF2B5EF4-FFF2-40B4-BE49-F238E27FC236}">
                <a16:creationId xmlns:a16="http://schemas.microsoft.com/office/drawing/2014/main" id="{A0CD35A5-7B63-B171-C763-9738E0B6D21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9620264"/>
              </p:ext>
            </p:extLst>
          </p:nvPr>
        </p:nvGraphicFramePr>
        <p:xfrm>
          <a:off x="1786407" y="4606852"/>
          <a:ext cx="1806575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143000" imgH="253800" progId="Equation.DSMT4">
                  <p:embed/>
                </p:oleObj>
              </mc:Choice>
              <mc:Fallback>
                <p:oleObj name="Equation" r:id="rId24" imgW="1143000" imgH="253800" progId="Equation.DSMT4">
                  <p:embed/>
                  <p:pic>
                    <p:nvPicPr>
                      <p:cNvPr id="11265" name="Object 17">
                        <a:extLst>
                          <a:ext uri="{FF2B5EF4-FFF2-40B4-BE49-F238E27FC236}">
                            <a16:creationId xmlns:a16="http://schemas.microsoft.com/office/drawing/2014/main" id="{A0CD35A5-7B63-B171-C763-9738E0B6D21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6407" y="4606852"/>
                        <a:ext cx="1806575" cy="4445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724D5E7-1A5C-E64D-7114-36382CD724BE}"/>
              </a:ext>
            </a:extLst>
          </p:cNvPr>
          <p:cNvSpPr txBox="1">
            <a:spLocks/>
          </p:cNvSpPr>
          <p:nvPr/>
        </p:nvSpPr>
        <p:spPr>
          <a:xfrm>
            <a:off x="264940" y="341660"/>
            <a:ext cx="9845972" cy="9271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CA" dirty="0"/>
              <a:t>Ex: Given that cos </a:t>
            </a:r>
            <a:r>
              <a:rPr lang="el-GR" dirty="0"/>
              <a:t>θ</a:t>
            </a:r>
            <a:r>
              <a:rPr lang="en-CA" dirty="0"/>
              <a:t> = </a:t>
            </a:r>
            <a:r>
              <a:rPr lang="en-CA" baseline="30000" dirty="0"/>
              <a:t>3</a:t>
            </a:r>
            <a:r>
              <a:rPr lang="en-CA" dirty="0"/>
              <a:t>/</a:t>
            </a:r>
            <a:r>
              <a:rPr lang="en-CA" baseline="-25000" dirty="0"/>
              <a:t>5</a:t>
            </a:r>
            <a:r>
              <a:rPr lang="en-CA" dirty="0"/>
              <a:t> find all the possible coordinates for point P</a:t>
            </a:r>
            <a:r>
              <a:rPr lang="en-CA" i="1" dirty="0"/>
              <a:t>(</a:t>
            </a:r>
            <a:r>
              <a:rPr lang="en-CA" i="1" dirty="0" err="1"/>
              <a:t>x,y</a:t>
            </a:r>
            <a:r>
              <a:rPr lang="en-CA" i="1" dirty="0"/>
              <a:t>) </a:t>
            </a:r>
            <a:r>
              <a:rPr lang="en-CA" dirty="0"/>
              <a:t>in the unit circle.  Then find the value of sin</a:t>
            </a:r>
            <a:r>
              <a:rPr lang="el-GR" dirty="0"/>
              <a:t>θ</a:t>
            </a:r>
            <a:r>
              <a:rPr lang="en-CA" dirty="0"/>
              <a:t>  and tan</a:t>
            </a:r>
            <a:r>
              <a:rPr lang="el-GR" dirty="0"/>
              <a:t>θ</a:t>
            </a:r>
            <a:r>
              <a:rPr lang="en-CA" dirty="0"/>
              <a:t> </a:t>
            </a:r>
            <a:endParaRPr lang="en-CA" i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DA62B58-D8DE-98FE-01E7-A00C06A3A1E0}"/>
              </a:ext>
            </a:extLst>
          </p:cNvPr>
          <p:cNvSpPr txBox="1"/>
          <p:nvPr/>
        </p:nvSpPr>
        <p:spPr>
          <a:xfrm>
            <a:off x="179484" y="5247167"/>
            <a:ext cx="4188967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b) Find the value of sine and tangent:</a:t>
            </a:r>
          </a:p>
        </p:txBody>
      </p:sp>
      <p:graphicFrame>
        <p:nvGraphicFramePr>
          <p:cNvPr id="14" name="Object 26">
            <a:extLst>
              <a:ext uri="{FF2B5EF4-FFF2-40B4-BE49-F238E27FC236}">
                <a16:creationId xmlns:a16="http://schemas.microsoft.com/office/drawing/2014/main" id="{0C0F6EA6-8FF5-7B07-DD49-29C1C96B2F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877834"/>
              </p:ext>
            </p:extLst>
          </p:nvPr>
        </p:nvGraphicFramePr>
        <p:xfrm>
          <a:off x="432269" y="5699852"/>
          <a:ext cx="2257425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812520" imgH="190440" progId="Equation.DSMT4">
                  <p:embed/>
                </p:oleObj>
              </mc:Choice>
              <mc:Fallback>
                <p:oleObj name="Equation" r:id="rId26" imgW="812520" imgH="190440" progId="Equation.DSMT4">
                  <p:embed/>
                  <p:pic>
                    <p:nvPicPr>
                      <p:cNvPr id="14" name="Object 26">
                        <a:extLst>
                          <a:ext uri="{FF2B5EF4-FFF2-40B4-BE49-F238E27FC236}">
                            <a16:creationId xmlns:a16="http://schemas.microsoft.com/office/drawing/2014/main" id="{0C0F6EA6-8FF5-7B07-DD49-29C1C96B2F6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269" y="5699852"/>
                        <a:ext cx="2257425" cy="5318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26">
            <a:extLst>
              <a:ext uri="{FF2B5EF4-FFF2-40B4-BE49-F238E27FC236}">
                <a16:creationId xmlns:a16="http://schemas.microsoft.com/office/drawing/2014/main" id="{FB082FCC-7EF2-F940-6FC7-F99F85C9C4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5563714"/>
              </p:ext>
            </p:extLst>
          </p:nvPr>
        </p:nvGraphicFramePr>
        <p:xfrm>
          <a:off x="3215008" y="5361725"/>
          <a:ext cx="2470150" cy="1204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888840" imgH="431640" progId="Equation.DSMT4">
                  <p:embed/>
                </p:oleObj>
              </mc:Choice>
              <mc:Fallback>
                <p:oleObj name="Equation" r:id="rId28" imgW="888840" imgH="431640" progId="Equation.DSMT4">
                  <p:embed/>
                  <p:pic>
                    <p:nvPicPr>
                      <p:cNvPr id="16" name="Object 26">
                        <a:extLst>
                          <a:ext uri="{FF2B5EF4-FFF2-40B4-BE49-F238E27FC236}">
                            <a16:creationId xmlns:a16="http://schemas.microsoft.com/office/drawing/2014/main" id="{FB082FCC-7EF2-F940-6FC7-F99F85C9C49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5008" y="5361725"/>
                        <a:ext cx="2470150" cy="12049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26">
            <a:extLst>
              <a:ext uri="{FF2B5EF4-FFF2-40B4-BE49-F238E27FC236}">
                <a16:creationId xmlns:a16="http://schemas.microsoft.com/office/drawing/2014/main" id="{EF51F191-FFF3-310C-2A09-23A03C1F37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5846653"/>
              </p:ext>
            </p:extLst>
          </p:nvPr>
        </p:nvGraphicFramePr>
        <p:xfrm>
          <a:off x="5685158" y="5348180"/>
          <a:ext cx="3070225" cy="1204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104840" imgH="431640" progId="Equation.DSMT4">
                  <p:embed/>
                </p:oleObj>
              </mc:Choice>
              <mc:Fallback>
                <p:oleObj name="Equation" r:id="rId30" imgW="1104840" imgH="431640" progId="Equation.DSMT4">
                  <p:embed/>
                  <p:pic>
                    <p:nvPicPr>
                      <p:cNvPr id="17" name="Object 26">
                        <a:extLst>
                          <a:ext uri="{FF2B5EF4-FFF2-40B4-BE49-F238E27FC236}">
                            <a16:creationId xmlns:a16="http://schemas.microsoft.com/office/drawing/2014/main" id="{EF51F191-FFF3-310C-2A09-23A03C1F370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5158" y="5348180"/>
                        <a:ext cx="3070225" cy="12049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02437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11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11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15" grpId="0" animBg="1"/>
      <p:bldP spid="25" grpId="0" animBg="1"/>
      <p:bldP spid="30" grpId="0"/>
      <p:bldP spid="34" grpId="0"/>
      <p:bldP spid="58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5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3"/>
              </a:rPr>
              <a:t>www.BCMath.ca</a:t>
            </a:r>
            <a:r>
              <a:rPr lang="en-US" sz="1000"/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305" name="Content Placeholder 2">
                <a:extLst>
                  <a:ext uri="{FF2B5EF4-FFF2-40B4-BE49-F238E27FC236}">
                    <a16:creationId xmlns:a16="http://schemas.microsoft.com/office/drawing/2014/main" id="{03DA153D-E7AF-0312-6970-8966EED6049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91344" y="139763"/>
                <a:ext cx="11017224" cy="927100"/>
              </a:xfrm>
              <a:prstGeom prst="rect">
                <a:avLst/>
              </a:prstGeom>
            </p:spPr>
            <p:txBody>
              <a:bodyPr vert="horz">
                <a:normAutofit fontScale="92500" lnSpcReduction="10000"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Font typeface="Wingdings" pitchFamily="2" charset="2"/>
                  <a:buNone/>
                </a:pPr>
                <a:r>
                  <a:rPr lang="en-CA" dirty="0"/>
                  <a:t>Ex: Given that tan </a:t>
                </a:r>
                <a:r>
                  <a:rPr lang="el-GR" dirty="0"/>
                  <a:t>θ</a:t>
                </a:r>
                <a:r>
                  <a:rPr lang="en-CA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CA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i="1" smtClean="0">
                            <a:latin typeface="Cambria Math" panose="02040503050406030204" pitchFamily="18" charset="0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en-CA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CA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e>
                        </m:rad>
                      </m:num>
                      <m:den>
                        <m:r>
                          <a:rPr lang="en-CA" i="1" smtClean="0">
                            <a:latin typeface="Cambria Math" panose="02040503050406030204" pitchFamily="18" charset="0"/>
                          </a:rPr>
                          <m:t>11</m:t>
                        </m:r>
                      </m:den>
                    </m:f>
                  </m:oMath>
                </a14:m>
                <a:r>
                  <a:rPr lang="en-CA" baseline="30000" dirty="0"/>
                  <a:t> </a:t>
                </a:r>
                <a:r>
                  <a:rPr lang="en-CA" dirty="0"/>
                  <a:t>   find the exact value of the coordinates of point P</a:t>
                </a:r>
                <a:r>
                  <a:rPr lang="en-CA" i="1" dirty="0"/>
                  <a:t>(</a:t>
                </a:r>
                <a:r>
                  <a:rPr lang="en-CA" i="1" dirty="0" err="1"/>
                  <a:t>x,y</a:t>
                </a:r>
                <a:r>
                  <a:rPr lang="en-CA" i="1" dirty="0"/>
                  <a:t>) </a:t>
                </a:r>
                <a:r>
                  <a:rPr lang="en-CA" dirty="0"/>
                  <a:t>in the unit circle</a:t>
                </a:r>
                <a:endParaRPr lang="en-CA" i="1" dirty="0"/>
              </a:p>
            </p:txBody>
          </p:sp>
        </mc:Choice>
        <mc:Fallback xmlns="">
          <p:sp>
            <p:nvSpPr>
              <p:cNvPr id="10305" name="Content Placeholder 2">
                <a:extLst>
                  <a:ext uri="{FF2B5EF4-FFF2-40B4-BE49-F238E27FC236}">
                    <a16:creationId xmlns:a16="http://schemas.microsoft.com/office/drawing/2014/main" id="{03DA153D-E7AF-0312-6970-8966EED604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344" y="139763"/>
                <a:ext cx="11017224" cy="927100"/>
              </a:xfrm>
              <a:prstGeom prst="rect">
                <a:avLst/>
              </a:prstGeom>
              <a:blipFill>
                <a:blip r:embed="rId4"/>
                <a:stretch>
                  <a:fillRect l="-719" r="-719" b="-7237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204746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8E413264-A35D-6082-A271-B6ABCB4E8DC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63352" y="260648"/>
                <a:ext cx="10539854" cy="927100"/>
              </a:xfrm>
              <a:prstGeom prst="rect">
                <a:avLst/>
              </a:prstGeom>
            </p:spPr>
            <p:txBody>
              <a:bodyPr vert="horz">
                <a:normAutofit fontScale="92500" lnSpcReduction="10000"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Font typeface="Wingdings" pitchFamily="2" charset="2"/>
                  <a:buNone/>
                </a:pPr>
                <a:r>
                  <a:rPr lang="en-CA" dirty="0"/>
                  <a:t>Ex: Given that sin </a:t>
                </a:r>
                <a:r>
                  <a:rPr lang="el-GR" dirty="0"/>
                  <a:t>θ</a:t>
                </a:r>
                <a:r>
                  <a:rPr lang="en-CA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CA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en-CA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CA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CA" dirty="0"/>
                  <a:t>  find all the possible coordinates for point P</a:t>
                </a:r>
                <a:r>
                  <a:rPr lang="en-CA" i="1" dirty="0"/>
                  <a:t>(</a:t>
                </a:r>
                <a:r>
                  <a:rPr lang="en-CA" i="1" dirty="0" err="1"/>
                  <a:t>x,y</a:t>
                </a:r>
                <a:r>
                  <a:rPr lang="en-CA" i="1" dirty="0"/>
                  <a:t>) </a:t>
                </a:r>
                <a:r>
                  <a:rPr lang="en-CA" dirty="0"/>
                  <a:t>in the unit circle</a:t>
                </a:r>
                <a:endParaRPr lang="en-CA" i="1" dirty="0"/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8E413264-A35D-6082-A271-B6ABCB4E8D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352" y="260648"/>
                <a:ext cx="10539854" cy="927100"/>
              </a:xfrm>
              <a:prstGeom prst="rect">
                <a:avLst/>
              </a:prstGeom>
              <a:blipFill>
                <a:blip r:embed="rId2"/>
                <a:stretch>
                  <a:fillRect l="-752" b="-7237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7038016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OUTPUT_FILE_NAME" val="m10hch3.2"/>
  <p:tag name="ISPRING_RESOURCE_PATHS_HASH" val="a13a1cea625e35eb595b22bd03d01ed654e59"/>
  <p:tag name="ISPRING_RESOURCE_PATHS_HASH_2" val="cd6bc7e3545f6b3cf419856e123b782b85a6"/>
  <p:tag name="ISPRING_ULTRA_SCORM_COURSE_ID" val="769277DB-77C1-40AA-A5E1-0264257A5287"/>
  <p:tag name="ISPRING_SCORM_RATE_SLIDES" val="1"/>
  <p:tag name="ISPRING_SCORM_PASSING_SCORE" val="100.0000000000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RESOURCE_PATHS_HASH_PRESENTER" val="486cf5f6586b68945d23473122b17241e466ddc"/>
  <p:tag name="ISPRING_PLAYERS_CUSTOMIZATION_2" val="UEsDBBQAAgAIAJW73lJcrbH4oQMAAO8MAAAYAAAAbm9uZS9jb21tb25fbWVzc2FnZXMubG5nrVddc5s6EH3vTP+Dhpm+3aa9b/fBIYNBydUYIwo4TvqiUUBxNAXkInDq++vvSjiu3TaDP/LCGMnaPbvn7K4YXf2oSrQSjZaqvnT+vvjsIFHnqpD14tKZZdcf/3GQbnld8FLV4tKplYOu3PfvRiWvFx1fCPj9/h1Co0poDa/aNW8/35EsLp14zDzfx2lKxiFm3iwglEVekngZoRELvTEOHdfrCqlQzZuGtwBm9GljYdhgHHr3OGGpj8GoMU0zls7imCYZDhw3exJIy6orrV0kNapVi3S3XKqmFQWSNWrhLzzPwYN8kKVs16hShTgCQjohEQP3Nr7NMglJds+mNMCOi2v+UAKMvBGiRo3ghWjO8RHRZOqFG+OB1OdbvyUB/gMrt7IQp7Ey9zIMIJNJD9xPMCwEbE6yfx3XB5Am98+yfUIyXTagNyRWvOx6kjaKHHI39vwJyyjz4piNZ1n2E/eY59+GTvs0yhIastiLcMgifJc5rnkedy5O8K3jmufguVmS4Ai0GUKuGUmtUH06jUNshXqvOvTEVwK1Cq2keLayFHUrG+C2BCLMRq5goe4GqQ3o1IO0JzjNEuIbSh03VU2z/qtXe9c+qQbcaVT08imsT8OD2V82QoPrng1lKgTqplAVl/XFkGuIEcox9tJ0TpPAiL8FPXK05Fo/q6bYi2/X0ZBhEvkUUuhnO8ZNdW8NA0YJ3atpRN4OGwOUns3MhpE5iQI6Z5kVgiGj6nQLCa+WpWiFRStNKDy3WXkQjwqYKQVf9VkD75amwQRNoUa8G8zG9A40AKKjx5ygE8elk2NO3OMUAsLp0JnIuyU3ffmDOl+k8yLNnBsllOtNpzTMraTqNKwYNkFANnp9cZybFH+ZgWKIF75SAb3Vlza9kCvocUC2aAYdQVH6OCDRDfsyI1/ZtUdC24F+pZmv7UjgxYrXuQBic95pgdawV8jC7hmJWf/fO/kf4u2mID9sajkK8N2HY/Hslf8r6uNtK6plO+TaJGwD/xQUppxehXBI6Kf5307sN2FmZ8afzc/eXeIYjgZBnJmpw9l6UyRWKQd3SSuU09vjzszaa2MZyUK47kRgcLG9y5WyknCTOMDmbIpNRlNoNn3z2YtkrrqysMIq5TfbgGAwdZX4fRo+NqqyqyXXL4ntG+DVOSj64JLeaXzEVNxq42B+dqRxOkvpbGwxp4xeX8NEenwcOpERiP1NLiS8L7ZKVbD0C9Ltm7afJqNPO18q/wNQSwMEFAACAAgAlbveUhUeYBujAAAAfwEAACkAAABub25l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lbveUh9UimowAwAAxw4AACIAAABub25lL2ZsYXNoX3B1Ymxpc2hpbmdfc2V0dGluZ3MueG1s5ZfdT9swEMDf+1dYmXhcA9omTSgtYv2Qqo2CSGHwhNzYbU44duaPduWv3zluS9nKFr4ktj1UTey7353vzuc4OfheCDLj2oCSrWivuRsRLjPFQE5b0dmo//ZjRIylklGhJG9FUkXkoN1ISjcWYPKUW4uihiBGmv3StqLc2nI/jufzeRNMqf2sEs4i3zQzVcSl5oZLy3VcCrrAP7souYmWhBoA/BVKLtXajQYhSSAdKeYEJ8Ba0RCd7Qtq8igOEmOaXU+1cpJ1lFCa6Om4Fb3p9Lp73XcrmUDpQsGlD4dp46AftvuUMfAOUJHCDSc5h2mOnmKw5sBs7p9iL53EvzIqclgz9YyOwsVLu4TjhHI640tjOEKtpVmO+ta0J1QYnsSbQysx8CGkmYUZenarHvydOCFSV5ZK27bVDhE/Da4o8T2YZKI2jC3fyVgJjG3lFJZJMeZsSAseop1eg+yj0F5EJrQAsWhFxyWXJKUSkwuWCsjWusaNjQVbJbW/lD7UQAU5k4DVx8lRGt1aD4vKcqoN3/RqNWN8ZLP2V+UEIwvliIBrTqwiGF1X4FPOyWYKyESrohrFErHECECLM+Bzzg6qUC2B9xm6RBOFQ00sxVJwGyx8c3BDxnyiNHI5nWHh4jiYwG8+CFxSY26hdOXjTvpl0O1dDYbd3sWOXyBlMyqzB8KxnHhR2hfh0wWRyq70MBwZdYZXSWHAqrk6a2s+Pg3risY8P1M27vANFE7Q58SvA7KBfsGUv4yVhyT+jx7UNpvTWbXR/eat0LjFAVMSmDiRYUsCueyANYAZlURJsSA0w6ZsfNuYgXIGR0KDCGjzeA+DPpZp9TaFGTZJpRnXv0eyhcRGmfWVLnwyGfHnXyvqdkYYs1Hv9LAzGpwPRpdXo97FKJxGa/V4a/dMYt/Ut/d4f2i8xhZ/cto7rxP5IQahVoZ6aS3ccR2p4891pE7DmXSycR7VcgF7zDTsGewyAgrAInhFFfOUr4JQbc9cMX/NhvkHVv/6Pglrrz/tHQ0+HX/p/u+74KlxCG+rO1N8516TxFsvQH6mAAkFXqv8obi+NbU/vN9N4u1TjQbS7l4+240fUEsDBBQAAgAIAJW73lJxV5SdFQEAANECAAAcAAAAbm9uZS9mbGFzaF9za2luX3NldHRpbmdzLnhtbI2S0U6DMBSG730KgveQTY2asCZu6I3RLNle4AAH0gx6SHsg4e2thQ1UiOtV+///19OeNjInqbwWtZGkNv7KFzeeF6VUkj4gs1SF+VbOmiezjZ80zKSClBSj4kCRrqD0xe2bG1Hokv9RZGtey+SQ4ljmYf20ja9Chhr328d497wE1FBgkEB6KjQ1KrP53Wu8iu8m+WE6bUhkfnYHGqYDg2bBusEoHNe9b6DFFyUrYNtnazCaITnn9ExJVO81GtsuZ4ocSmOJP/p4hH0J3WUzcwZmnCXkKCsU6znEOT2moJWFU49djSLXaIv8EvskKkhKfMcuIdDZ5yUy3H3R7ml7x6bCD8pQ1JqqmqNwIrmHGZ/Bzu1XFl9QSwMEFAACAAgAlbveUtebcJYrAwAAbw4AACEAAABub25lL2h0bWxfcHVibGlzaGluZ19zZXR0aW5ncy54bWzdV01PGzEQvedXWFtxbLaolwolQTQfalRIEBsonJCzdrIjvPbWH0nDr+94nYRAA10oEaiHKNnxzJvxm/FztnH4KxdkxrUBJZvRfv1TRLhMFQM5bUbno97HLxExlkpGhZK8GUkVkcNWrVG4sQCTJdxadDUEYaQ5KGwzyqwtDuJ4Pp/XwRTaryrhLOKbeqryuNDccGm5jgtBF/hlFwU30RKhAgB+ciWXYa1ajZBGQDpRzAlOgDWjARb7zeYiioPDmKY3U62cZG0llCZ6Om5GH9rdzn7n88ongHQg59KzYVpo9GZ7QBkDn5+KBG45yThMMywUuZoDs5n/FXvvRvwnRokctkw9Rlvh3qVdguOCcjrly2RoodbSNMN4a1oTKgxvxJumlRt4BmlqYYaV3YWHeidOiMQVhdK2ZbVDiAfGFUr8CExjojaSLZ/JWAmktiwKpyQfczagOc7EaU9GZEJzEItmNCy4JAmV2FGwVEC6jjBubCzYspO9pfeRBirIuQQcOU5OkuguZ9hKmlFt+GYtqxXj+UxbP5QTjCyUIwJuOLGKIKcux18ZJ5vEk4lWeWkV1FhiBGDGGfA5Z4clQUvAxxJdYYrcYSTOXyG4DRl+OrglYz5RGnE5neG0oh1MwK8/C7igxtyB0lWNe8lxv9O97g863cs9v0HKZlSmzwTHIeJ5YXeCTxdEKruKQzpS6gwvm8KAlWtV9lZ/eRvWc4x9fqVu3MM3kDtBXxN+TcgG9A5bvpssz2n8XyuonDajs/Kg+8NbQuMRB2xJwMSFFNUK5FL3KgCmVBIlxYLQFKXYeNmYgXIGLUEgArR5eYUhHse0fJrCDEVSacb105BsIVEo057SuW8mI/7Sa0ad9gg5G3XPjtqj/kV/dHU96l6Owh20Do+3qmcj9lK+Xdn9VfFQ2Mdvp+ynZ92LKoQPcO+VGtNNKsENq3gNv1fxOgtX0enGNVSpBJSWaTgqKC4CcsDev6NB2foXAJ6clDBbrzwo7+B4/Pe73tprs00WSMJz8EG71ofKBCTdk/7X4XFnp0xANSredhT+lYnwtHoliu+9tjTire83NbTff0ls1X4DUEsDBBQAAgAIAJW73lKOc/b6agAAAOUAAAAaAAAAbm9uZS9odG1sX3NraW5fc2V0dGluZ3MuanOr5lIAAqUcJQUrhWowG8xPKi0pyc/TS87PK0nNK9HLyy/KTQSrUVJ2AwMlHZyK88tSiwgoTUtMTkUx1NTIwskFp0qEiSZO5i7OlsjqChLTU/WSEpOz04vyS/NSIMqcXV0MXYyVwKpquWoBUEsDBBQAAgAIAJW73lK8fTX3SgAAAEkAAAAXAAAAbm9uZS9sb2NhbF9zZXR0aW5ncy54bWyzsa/IzVEoSy0qzszPs1Uy1DNQUkjNS85PycxLt1UKDXHTtVBSKC5JzEtJzMnPS7VVystXUrC347LJyU9OzAlOLSkBKizWt+MCAFBLAwQUAAIACACYu95SnF4yCBQGAAA3FwAAJgAAAHVuaXZlcnNhbC1uby12aWRlby9jb21tb25fbWVzc2FnZXMubG5nrVjbbuM2EH0vsP9AGAjQAtvsboFdFEXiBS0xsRBZ9Ep0vGlRCIxE20Qk0dXFifvUr+mH9Us6pGTH3gskJXmwYVGeM0PynJkhzz4+pAnaiLyQKjsfvDt9O0Aii1Qss+X5YMYufv51gIqSZzFPVCbOB5kaoI/DVz+cJTxbVnwp4PerHxA6S0VRwGMx1E+Pz0jG54PpKMSWRYLAGbkkxDPboaGHfR8zh3qhi0fEHQxxFUuFMp7nvIRgzt40CO2AUxffED8MLAKgGpqyMJhNp9RnxB4M2UqgQqZVYnCRLFCmSlRU67XKSxEjmaES/sKjCDzIW5nIcotSFYseIQRXjheCezO/ZthxHXYTTqhNBkOS8dsEwohyITKUCx6L/Dk+POpPsNuA27J4IfSpTwLiMVjM6ZgyOhhOc1GIrAS49UqVqg+e69gQZ0gvQovOPDYYBomMBTr5NCOB2XdvNhkR/wSpBTphlMF0dq+Ckx6OrsHPN+h0Dc6eRqc5hgWYYP+qXhPLJzBgh3OHjQdDC1ZXk+Zeliskg3UOQkFiw5OqZlcjpTZ3I2xdhYyGeDoNRzPGHuMe8eiuzdqikyn2bkKXXtJw5FxCWCpd82yLXLVUP/7y4cPDu/cffuoFEwCf3GMgZJDev+0A5DGfuiGgETf0yGfYbf3dz47OmOt4wOfmRz9roO418BW+W+1mvg8kbxjqBCZf6LVwickXN6pCK74RqFRoI8W9yQ4gApmDxAyH4UWkYCCrWhVm0wkGEoGumO9YmqAgBJXn29d10qnKlcrBXYHiWsWx8alZpd+va/3V3FI6UUH6ilXKZXba7nruuRTbhmQTYDe+hMVl+0kB0hG8ofRGy+Y1uLjPEsVjtICUgiQNEF+vExk1KbTh/TTh29YofDx3vEsgO3UDSF/2bkQnxRjZOdeT7Yni44D4AJDzQuRPsA0N1405wknSD2HsXI5d+DAdwlguVwl8yr5xTAkwYSpaM0WTjnEQzKlv60XT2ZijNS+Ke5XHRyw93M82YMezKAjBYgfgulTugYEfElqBPBdR2Q4GUWLD70ZXMFUgYMhMMtCSSquiBNmk60SUwkQr9VR4ZCh1KxYK9JUIvqm5D96N2Fpp7uKZZ43DEdunUJdXWbTqaAfi/KY+DtVQAU0OOd8aU4MWjuhnyC6QDGkfC3oFOfCqj8UNCWCRSdBm4+Fr57Iuk5D3dklpl/QirnNMsm1aIc2mjVRVASN6SSA1mR0pTvu5CQjUdY852P1Obq1Rd33YUm6giQECirzVEaR7i9haVJ9mzu/hBXZcU6m/pB7fmp6PxxueRQLIFnG9p1t4F8vYvNO0N/7/quTfiJdNqj9pqoRnk88nfeM5KizfUQQvS5GuyzbXesGa8J8ShZb4d0PoMvWn+d+35C+yMwdN/LP35+iw0GePWoN45kp1362XjqTp/Ak0LLo4Qo+RdLcaa7cjh+qK2H7ueLRzvIujY4aTLVR3a482AJ5CT8UIxrDGJvIAWp0UqlB3W3P2OAzfnDq628/JKHAYVJ25uC1k2erZ6LlzfTVyfnphPehZj4oNc5gLIXsAuNwfqROZQvxxB8zZhOxWoC4RRzOZqyqJjfwTeWfKBKxtlYqvu+FFrlIzmvBiR/+6TH18ThT15Pza6bRHP7VXcOf9ORDw03cpINiHNsbCnqV7H0urPeloBPLRS+GyYNc6gY5SXkYrKMcLVWVxR6D6CGaTCwxgzZwDwfP2LqwB+CKMehQ1o7/1AtEdHSRRsgf7w1OlKP7sDaKnsceoLy9K8VC2A81GhkVBSC8uoJNbLNosGB4dh2weulg1R+WdXceTM3OA/S9yJOV1UUxVCkOn7X6Zvq4zZMGMYWs8Af0FRm6qyqHp7IOwo5tFZz4c6RrlWgAEDQSTZSIQeeBab31Q9cUPZGZzSBsMJzy/g7TOlEp6xWY2UMup7DenxzuQqkxk1ivy5xVVPWHmTENs2+ZCCFYSzvt3dQ8Rw4Ezam6GErXsDGaNsQdV4ws8EcuyL6BPyP7CR19qmAsEV3F9Uf3fP/+22deXhE1OhrRXPz8mvc3XdXv/VJgr7rM3Bzfe/wNQSwMEFAACAAgAmLveUhUeYBujAAAAfwEAADcAAAB1bml2ZXJzYWwtbm8tdmlkZW8vcGxheWJhY2tfYW5kX25hdmlnYXRpb25fc2V0dGluZ3MueG1sdZBBCoMwEEX3nsIbCF2HQNelRagXGHGUQJIJmVHw9k1EbWnTZd77P8OMYhQxfmJd1bWCWegpEEVLnFE173e2DAtevXEghnzCgrznSiY3LFFoIzJ62ZQewXLK//BjeGthPT/iI14w5UJnHOpLqbCZXPKwmGlj3RpQjxHTgC+Yc+iht3jDtSeIw+MM7Bv/1bmbNpsd3mlAHSK5IKr5QFW613H0F1BLAwQUAAIACACYu95SSzOGii8FAABoHQAAMAAAAHVuaXZlcnNhbC1uby12aWRlby9mbGFzaF9wdWJsaXNoaW5nX3NldHRpbmdzLnhtbOVZ23LbNhB991dg2MljLDuxm8QjyaNI1FgT3SrSSTydjgciVyJqEGABUI7y1K/ph/VLuhAtWvIVSiJPmjx4ZIJ7zi72hiVZPf6UcjIDpZkUNW9/d88jICIZMzGteadh+/lrj2hDRUy5FFDzhPTIcX2nmuVjznQSgDEoqgnSCH2UmZqXGJMdVSqXl5e7TGfK3pU8N8ivdyOZVjIFGoQBVck4neOPmWegvSsGBwL8S6W4gtV3dgipFkw9GeccCIvRcsHspihvc6oTr1KIjWl0MVUyF3FTcqmImo5r3i9Nv7XfermUKahaLAVhfaLruGiXzRGNY2atoDxgn4EkwKYJmru/d+CRSxabpOa93HtheVC+cptnwV5snlqepkQvCHOlIAVDY2pocVloVDABheEAXTcqByRdW1uRNPDJlAvFUjwXNGVRiHeI9VXNa4XnI7/tj/x+0z8/HXULU50RYSfs+k6YoNtp+ef9QegH5ydhr7sxKPQ/hhuANrXMmX448gO/H/qj87edwYYId6OuMX6v0eluiPngvw064aaa+o3eppDhyaDvhjk5G/qjbqf/7jwcDLphZ3iNWuTwSrZWK+uJX8UCkblaTW+T5OlYUMax2dzIcQ0G2xWnagqhbDOsxgnlGjzyZwbT33LKmZnbCsWudgGQNXQGkRnZ6qt5tqK8a7qCEA3Dkixr+/BNWdqvXq9tvVJov97WnVZWy2Y3TKSRT2z9/t5haf6bg4fNv8fQKjWGRgk2MbPsQasrSylmkTQybIYdEm5sc5JzHuRZJpW5bmOri6UR99BUJ1KsRd5ek7HkcekxSMcQ92kKK60/uGCijZL7HplgjnL05SADQQIq8LhhBv0blQQ6H2vDzOKYaV9JNxSjnCAfnodAesEtf0cJVXotKcvQ2hYf1X/vSwP6j8LdxdK9ogFnqMWWhpO8L2LSUvQSj0cX8SEIF7ETzBxusweUkxGK6g0kSYNzJ+EU68hF8AOMNTPgJCpzHpO5zAlnF+hnSTDj8xT/S4CsHstkomS6WMXRwRC9CMuMwSXExy6KzlBFmiMS55SMgyk0/JWzz2QME6mQF+gMw4brTBf8uxsRZ1Tra1K6tPFZcbh1+i3/4zO7QRrPKA4Km5FjeUOama3w0zkR0ixx6I6I5pgVNigxixf3XPa2++VhKDsMxvkbRWONX7M05/Rb0pcOWaHeYsi3o2WTwD9qgbPahM4WhW6Ld0GNJc4wJAUn3ojwdGAiB1fCiAoiBZ8TGuGAom3bmDGZa1wpGkRBrb/cwgKPabq4muJJhhpVDMqJcm//xcuDw19fvX5ztFv59+9/nj8IuhrdhpxadcXs1nxw4HdG3ni4eAR3zxDvhroxyj8Cunegd8ZtauYDw70z8o4R3xl7c9B3Bt4a9x9BPjD038K2pUpt14lvxfPu5z8HeMca3WiGnfed8OwOgkUp3B7YqhU7TN49Wy5m7O91tAz8xqh5QjBcp90wOHJpD32JndhECTaYiX0J4oIZnIYYU9+J3obOaRYd+e+dCDGITp3UTW1/4LThdy5So2J2HK7MjU4m4CwwLc42nAY4S3F4jZ+ss39Nn3Wqy2/corfWuv4f7eerH22L/rWl9gNURcnWUvfnOCC2GaAf2O3f9zufH/nFzGj5ctZFuEfVBSgSSsmd5IfLV5CkIybSBREAkBQfst0cGMOTtqv1xA/8XuftoNv6CY6G79SDxVX52WHtO0P5/nv9w5y9kzLBUnSrfTAvv+bVDw/2qpW7b+3sINv619H6zn9QSwMEFAACAAgAmLveUg57xyBlAwAAlwwAACoAAAB1bml2ZXJzYWwtbm8tdmlkZW8vZmxhc2hfc2tpbl9zZXR0aW5ncy54bWyVV9tO4zAQfecrqu47XQq7BSlU6g0JbRfQ0u2720xbq44d2U7Z/v2OL0mcNiGFCAnPnGPP5XgsIrWnvHMAqajgj91+d3jV6UTrTErgegFJyoiGDo0fu09/5/Nuz7kFE/IdtKZ8q4wlt1ngKtNa8Ou14Br3uOZCJoR1h9+e7E/Us8g2lsCQLuVsyBrKY37078fTiyj+jLvxYDp5aCKsRZISfpyLrbhekfV+K0XGYxParfmaaLtjCpJRvm+NiFGlnzUklZhmN7P+rH8ZJZWgFJiQHqaj/uhnK4uRFbAi+8Hd/d3oQk551OeNOaEdqKLa0gb9we3gromWki1UizyZTW+mt814jrtXu/JpXI6g4Z9uzRyFfwT5pc1FmqVf0UgqxdYU9IQzMF8rhwkS4/VDwvTBfK0Ek5A5qFWQitEY2yBk7KT43XxN4KZa+j/DIRGZuy0FezNNOJkeRiErBkMtM4h6+cr51E58vGYaLxMMN4QpBISmEvSGGb6RTOXbVG0l7g98UB4HIG8oEUvBsgQmLt4AWLWX+MlkbOdKGF9hCwKUcPDGIMLSWCJfsKxnyMBYIt9Nt145O57BTz2Ok+thTHwzP68+eoETXOb1yle515w0N7dcBUd7Q45JRAxDK6sFTcB0LepZmwupdxZTxMmBbonGN+m3wa2ONhkV9U4cXmn1uoo01Qzq5LYWmVQYDLqXPlvfuRqPo7iHQ430HDY6R1eNZVPMaxFqwa7ble63K+rm1h2Nb8ljNyFyD3IhBFPdjufh/cNt3Kt8zjDTGt9SkM98Iy7kcKEh3N8m0QQW7gpeCidak/UuwZCaMigq6hpb37/IH1vXWJ4lK5Az1AOFXJBVm8Pt6HbH8FcvKXxAXCU0OB1T73A7Tmih98DgBQBErnf5bXAL50kypimDA+QzJTDYhJsyixSqvy5fI66qJAPLRXr0I6gUSoirOmoIS4yrnuE87ZrXZKVsZpWJkg/3cqRUxn0+JY1YwwFp115JlY3RX1dB7FWlnCTT4l0Tqf2m5drnTg4w4jSxAwgdwfE1HsdhQqS+KtaZV+vMXoZgHq1iM5UTajxNFDNmh/06ivWcztgFXs/hRgKE89Uar4IX4BccV4LI+KWAVJ6EGrdjY474aNpxjYM+SXXUC0yuOUUb8G/8h2T4H1BLAwQUAAIACACYu95S+uc3TioFAADyHAAALwAAAHVuaXZlcnNhbC1uby12aWRlby9odG1sX3B1Ymxpc2hpbmdfc2V0dGluZ3MueG1s3VndUts4FL7nKTTe6WUJ9GfbMglMmpjB0/xtbNoyOzuMYp/EWmTJK8mh6dU+zT7YPskexcQkEEDpEjrtBRMsn+/T0fm3XT/6knEyBaWZFA1vf3fPIyBimTAxaXin0fHztx7RhoqEcimg4QnpkaPDnXpejDjTaQjGoKgmSCP0QW4aXmpMflCrXV5e7jKdK3tX8sIgv96NZVbLFWgQBlQt53SGP2aWg/auGBwI8C+T4gp2uLNDSL1k6sqk4EBYgpoLZg9F+YnJuFcrpUY0vpgoWYikJblURE1GDe+Xlt/eb79cyJRMbZaBsCbRh7hol80BTRJmlaA8ZF+BpMAmKWq7v/fKI5csMWnDe7n3wvKgfO02z5y9PDu1PC2JRhDmaoMMDE2ooeVluaOCMSj0BuhDowpA0pW1JUkDX0y1UC4lM0EzFkd4h1hTNbx2dD70j/2h32v556fDTqmqMyIKoo7vhAk7Qds/7/UjPzw/ibqdjUGR/znaALSpZs70g6Ef+r3IH56/D/obItyVusb43WbQ2RDzyX8fBtGmO/Wa3U0hg5N+zw1zcjbwh52g9+E86vc7UTC4Rs1jeCla67XVwK9jgshCLYe3SYtsJCjjWGtuxLgGg9WKUzWBSB4zzMYx5Ro88mcOk98KypmZ2QzFonYBkDd1DrEZ2uxreDajvGu6khAVw5Sscvv1uyq137xdOXqt3P36WGu1rFe1bpBKI59Y+/2915X6717dr/4ditapMTROsYiZRQ1aXllIMYuksWFTrJBw45jjgvOwyHOpzHUZW16slLiDpj6WYsXz9pqMJE8qi0E2gqRHM4y/wbHwyBiDkqPx+jkIElKB7YUZNGhcIXQx0oaZeVs5vpJuKkY5wdaB/Q9IN7xl4DilSq9EYeVLW9Pjw9970oD+o7RvuXSnaMgZ7mJzwUneFwlpK3qJ7dBFfADCRewEQ4XbcAHlpISiegNJ0uTcSTjDxHER/AQjzQw4icqCJ2QmC8LZBdpZEgzxIsP/UiDLfZiMlczmq5xqQ/TcLVMGl5AcuWx0hltkBSJxLsk5mHKHvwr2lYxgLBXyAp2i23Cd6ZJ/dyPinGp9TUoXOj4ru1nQa/ufn9kD0mRKcTLYjBzzGbLcbIWfzoiQZoFDc8S0wKiwTklYMr/ncrbdb3dDVVLQz4/kjRV+zbKC08ekrwyyRL1Fl29nl00c/6AGztumdDpPdJu8c2pMcYYuKTnxRoyNg4kCXAljKogUfEZojBOJtmVjymShcaUsECW1/nYNSzyG6fxqgg8tuKNKQDlR7u2/ePnq9a9v3r472K39+/c/z+8FXc1qA07tduWw1rp3wndG3niaeAB3x9Tuhroxuz8AunOCd8ZtquY907wzcs1M74y9Odk7A2/N9w8g75nyb2GPpcps1Ulu+XP9A58DPLBKN1tR8DGIztYQzFPh9sBWr9npcf0wOR+qb8ySo+83TIZ+c9g6Ieig004UHrgUhJ7E2mviFEvK2L7ncMH0TyP0ou9Eb53lNH0O/Y9OhOg2p9rptm2v73TgDy5Sw3JaHCxNik4qYPeflN0M+z9nGY6ryZPV8v9TWZ0y8ZGL8taK1Y9RcNY+vbJ7K05Zo7ZUcICqON1asP7ATeD7+eQntvTa6NfrGi4JIWMW9ESd92d+1zJcvGB1Ee5SdQGKRFJyJ/nB4jUiCcRYuiBCAJLhc7ObARN40uq0GvSh3w3e9zvtrUY/cwv/H6LkPK75yqvqu8HKh4LqBfbql7UdXF/9Tnm48x9QSwMEFAACAAgAmLveUuxMWVK2AQAAegYAACgAAAB1bml2ZXJzYWwtbm8tdmlkZW8vaHRtbF9za2luX3NldHRpbmdzLmpzjZRRT4MwEMff9ykWfDWLMpTNtzkwWeKDiXszPhR2Y2Sl17QdOo3fXco2LXDo6Av98+v/eld6n4Nh9XipN7wbftbv9fypOa81sJpRO7hs6rxHL6zuaZ6vYJkXwHMBXgspT0t/5K9fgjL2RG2a7J+trXb8PLRf1oxrF5eEhSI0TWglob0R2jsV+KOR2TGrQ0ZOmZOdMShGKQoDwowEqoLVjHfxUD9ugi0YS1D/oGuWQsP0xp/cR73kr2NwH0bzqculWEgm9o+Y4Shh6TZTuBOrY/yxHS692UtQ1YFv+8LyXJuFgaIdOL6O/djvJ6UCreEYdxrN/NktCXOWAHcTCoNJMPsDbRh3C9qiy1zn5kSHfjgOA5eWLINOleZxdB2Nm5iovDrV7AQ/cAbeTV8ykrM9qHOsUO7kGQcoFWa2Il00tINEObJVLrIDF03tIDm7WWvb92/UHWOUoFr9/BVXdrhMpxiNa4ata7Yhbm3R11zO6AyGvNy6FfWR6gucEqm4SGiSWlySmzHtTmPnL1XaTG1BLRF51TztoYCumgmohVijFZgxLN0UlVal8+o2CnLn6dk5trY5+PoGUEsDBBQAAgAIAJi73lK45zzyXgAAAGMAAAAlAAAAdW5pdmVyc2FsLW5vLXZpZGVvL2xvY2FsX3NldHRpbmdzLnhtbA3KvQ5AQAwA4N1TNN39bQbHZrTgARoakfRacUd4e7d9w9f2rxd4+AqHqcO6qBBYV9sO3R0u85A3CCGSbiSm7FANoe+yVmwlmTjGFAOcQh9fM/uEyCP5NIdbBMsu+wFQSwECAAAUAAIACACVu95SXK2x+KEDAADvDAAAGAAAAAAAAAABAAAAAAAAAAAAbm9uZS9jb21tb25fbWVzc2FnZXMubG5nUEsBAgAAFAACAAgAlbveUhUeYBujAAAAfwEAACkAAAAAAAAAAQAAAAAA1wMAAG5vbmUvcGxheWJhY2tfYW5kX25hdmlnYXRpb25fc2V0dGluZ3MueG1sUEsBAgAAFAACAAgAlbveUh9UimowAwAAxw4AACIAAAAAAAAAAQAAAAAAwQQAAG5vbmUvZmxhc2hfcHVibGlzaGluZ19zZXR0aW5ncy54bWxQSwECAAAUAAIACACVu95ScVeUnRUBAADRAgAAHAAAAAAAAAABAAAAAAAxCAAAbm9uZS9mbGFzaF9za2luX3NldHRpbmdzLnhtbFBLAQIAABQAAgAIAJW73lLXm3CWKwMAAG8OAAAhAAAAAAAAAAEAAAAAAIAJAABub25lL2h0bWxfcHVibGlzaGluZ19zZXR0aW5ncy54bWxQSwECAAAUAAIACACVu95SjnP2+moAAADlAAAAGgAAAAAAAAABAAAAAADqDAAAbm9uZS9odG1sX3NraW5fc2V0dGluZ3MuanNQSwECAAAUAAIACACVu95SvH0190oAAABJAAAAFwAAAAAAAAABAAAAAACMDQAAbm9uZS9sb2NhbF9zZXR0aW5ncy54bWxQSwECAAAUAAIACACYu95SnF4yCBQGAAA3FwAAJgAAAAAAAAABAAAAAAALDgAAdW5pdmVyc2FsLW5vLXZpZGVvL2NvbW1vbl9tZXNzYWdlcy5sbmdQSwECAAAUAAIACACYu95SFR5gG6MAAAB/AQAANwAAAAAAAAABAAAAAABjFAAAdW5pdmVyc2FsLW5vLXZpZGVvL3BsYXliYWNrX2FuZF9uYXZpZ2F0aW9uX3NldHRpbmdzLnhtbFBLAQIAABQAAgAIAJi73lJLM4aKLwUAAGgdAAAwAAAAAAAAAAEAAAAAAFsVAAB1bml2ZXJzYWwtbm8tdmlkZW8vZmxhc2hfcHVibGlzaGluZ19zZXR0aW5ncy54bWxQSwECAAAUAAIACACYu95SDnvHIGUDAACXDAAAKgAAAAAAAAABAAAAAADYGgAAdW5pdmVyc2FsLW5vLXZpZGVvL2ZsYXNoX3NraW5fc2V0dGluZ3MueG1sUEsBAgAAFAACAAgAmLveUvrnN04qBQAA8hwAAC8AAAAAAAAAAQAAAAAAhR4AAHVuaXZlcnNhbC1uby12aWRlby9odG1sX3B1Ymxpc2hpbmdfc2V0dGluZ3MueG1sUEsBAgAAFAACAAgAmLveUuxMWVK2AQAAegYAACgAAAAAAAAAAQAAAAAA/CMAAHVuaXZlcnNhbC1uby12aWRlby9odG1sX3NraW5fc2V0dGluZ3MuanNQSwECAAAUAAIACACYu95SuOc88l4AAABjAAAAJQAAAAAAAAABAAAAAAD4JQAAdW5pdmVyc2FsLW5vLXZpZGVvL2xvY2FsX3NldHRpbmdzLnhtbFBLBQYAAAAADgAOAIgEAACZJgAAAAA="/>
  <p:tag name="ISPRING_LMS_API_VERSION" val="SCORM 2004 (2nd edition)"/>
  <p:tag name="ISPRING_ULTRA_SCORM_COURCE_TITLE" val="Section 4.3 Solving For Angles in All Four Quadrants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FFFDʾ\&quot;{58857F64-F778-46F3-A3E4-9740F72F057B}&quot;,&quot;C:\\Users\\Danny\\OneDrive - SD41\\Website\\m10h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-no-video&quot;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QUIZZES" val="0"/>
  <p:tag name="ISPRING_CURRENT_PLAYER_ID" val="universal-no-video"/>
  <p:tag name="ISPRING_PRESENTATION_TITLE" val="Section 4.3 Solving For Angles in All Four Quadrants"/>
  <p:tag name="ISPRING_FIRST_PUBLISH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4D694DE30B604095726188DD991C7B" ma:contentTypeVersion="6" ma:contentTypeDescription="Create a new document." ma:contentTypeScope="" ma:versionID="abc8a8026a806384cdda374b67c2f66e">
  <xsd:schema xmlns:xsd="http://www.w3.org/2001/XMLSchema" xmlns:xs="http://www.w3.org/2001/XMLSchema" xmlns:p="http://schemas.microsoft.com/office/2006/metadata/properties" xmlns:ns2="53ef661c-07f7-492c-9ee3-cb7ef00def28" xmlns:ns3="188e4161-6bb4-4178-8619-3ea021026c5c" targetNamespace="http://schemas.microsoft.com/office/2006/metadata/properties" ma:root="true" ma:fieldsID="12f4fcacaa411f94509cb9797f7f1682" ns2:_="" ns3:_="">
    <xsd:import namespace="53ef661c-07f7-492c-9ee3-cb7ef00def28"/>
    <xsd:import namespace="188e4161-6bb4-4178-8619-3ea021026c5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ef661c-07f7-492c-9ee3-cb7ef00def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8e4161-6bb4-4178-8619-3ea021026c5c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2E6BF93-E791-4E9E-895D-32BF2851D5A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1CB7811-6B4B-4B73-9DA9-DD20C057118D}">
  <ds:schemaRefs>
    <ds:schemaRef ds:uri="http://purl.org/dc/elements/1.1/"/>
    <ds:schemaRef ds:uri="http://purl.org/dc/terms/"/>
    <ds:schemaRef ds:uri="53ef661c-07f7-492c-9ee3-cb7ef00def28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188e4161-6bb4-4178-8619-3ea021026c5c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A17A7C8-B591-4B59-8160-5CC1C74B1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3ef661c-07f7-492c-9ee3-cb7ef00def28"/>
    <ds:schemaRef ds:uri="188e4161-6bb4-4178-8619-3ea021026c5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385</TotalTime>
  <Words>1840</Words>
  <Application>Microsoft Office PowerPoint</Application>
  <PresentationFormat>Widescreen</PresentationFormat>
  <Paragraphs>197</Paragraphs>
  <Slides>30</Slides>
  <Notes>22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30</vt:i4>
      </vt:variant>
    </vt:vector>
  </HeadingPairs>
  <TitlesOfParts>
    <vt:vector size="39" baseType="lpstr">
      <vt:lpstr>Arial</vt:lpstr>
      <vt:lpstr>Calibri</vt:lpstr>
      <vt:lpstr>Cambria Math</vt:lpstr>
      <vt:lpstr>Century Schoolbook</vt:lpstr>
      <vt:lpstr>Wingdings</vt:lpstr>
      <vt:lpstr>Wingdings 2</vt:lpstr>
      <vt:lpstr>Oriel</vt:lpstr>
      <vt:lpstr>Equation</vt:lpstr>
      <vt:lpstr>MathType 7.0 Equation</vt:lpstr>
      <vt:lpstr>Section 4.2 Unit Circles and Finding Coordinates of Point P</vt:lpstr>
      <vt:lpstr>i) Circle Equation: </vt:lpstr>
      <vt:lpstr>II) Cosine = X coordinate  and  Sine  = Y Coordinate</vt:lpstr>
      <vt:lpstr>Finding coordinates in an Unit Circle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Sin/Cos/Tan of 0,     π , π/2 ,  3π/2, and  2π </vt:lpstr>
      <vt:lpstr>PowerPoint Presentation</vt:lpstr>
      <vt:lpstr>PowerPoint Presentation</vt:lpstr>
      <vt:lpstr>i) Review: Special Triangles</vt:lpstr>
      <vt:lpstr>PowerPoint Presentation</vt:lpstr>
      <vt:lpstr>How to use Special Angles in Radians:</vt:lpstr>
      <vt:lpstr>PowerPoint Presentation</vt:lpstr>
      <vt:lpstr>Find which Quadrant with Radians: </vt:lpstr>
      <vt:lpstr>PowerPoint Presentation</vt:lpstr>
      <vt:lpstr>PowerPoint Presentation</vt:lpstr>
      <vt:lpstr>PowerPoint Presentation</vt:lpstr>
      <vt:lpstr>PowerPoint Presentation</vt:lpstr>
      <vt:lpstr>Steps for Solving for Angles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Solving Trig Equations with Algebra: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4.3 Solving For Angles in All Four Quadrants</dc:title>
  <dc:creator>Danny Young</dc:creator>
  <cp:lastModifiedBy>Danny Young</cp:lastModifiedBy>
  <cp:revision>45</cp:revision>
  <dcterms:created xsi:type="dcterms:W3CDTF">2011-06-27T16:11:13Z</dcterms:created>
  <dcterms:modified xsi:type="dcterms:W3CDTF">2023-12-01T18:33:55Z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0x010100A24D694DE30B604095726188DD991C7B</vt:lpwstr>
  </property>
</Properties>
</file>